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24" r:id="rId2"/>
    <p:sldId id="352" r:id="rId3"/>
    <p:sldId id="475" r:id="rId4"/>
    <p:sldId id="476" r:id="rId5"/>
    <p:sldId id="471" r:id="rId6"/>
    <p:sldId id="472" r:id="rId7"/>
    <p:sldId id="465" r:id="rId8"/>
    <p:sldId id="325" r:id="rId9"/>
    <p:sldId id="457" r:id="rId10"/>
    <p:sldId id="474" r:id="rId11"/>
    <p:sldId id="466" r:id="rId12"/>
    <p:sldId id="470" r:id="rId13"/>
    <p:sldId id="477" r:id="rId14"/>
    <p:sldId id="292" r:id="rId15"/>
    <p:sldId id="468" r:id="rId16"/>
    <p:sldId id="4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94B"/>
    <a:srgbClr val="FF5F05"/>
    <a:srgbClr val="C84113"/>
    <a:srgbClr val="3B6C35"/>
    <a:srgbClr val="4B868E"/>
    <a:srgbClr val="FBB24D"/>
    <a:srgbClr val="F05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E33CD5-D23F-43EF-809C-6A24E530503F}" v="24" dt="2026-08-28T14:25:05.2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78" d="100"/>
          <a:sy n="78" d="100"/>
        </p:scale>
        <p:origin x="96" y="396"/>
      </p:cViewPr>
      <p:guideLst/>
    </p:cSldViewPr>
  </p:slideViewPr>
  <p:outlineViewPr>
    <p:cViewPr>
      <p:scale>
        <a:sx n="33" d="100"/>
        <a:sy n="33" d="100"/>
      </p:scale>
      <p:origin x="0" y="-12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tland, Ross A" userId="a73709bf-64b0-4798-82eb-f803c863031b" providerId="ADAL" clId="{0377CE9E-7CCD-48A6-8999-AC094AC0031C}"/>
    <pc:docChg chg="undo custSel modSld">
      <pc:chgData name="Wantland, Ross A" userId="a73709bf-64b0-4798-82eb-f803c863031b" providerId="ADAL" clId="{0377CE9E-7CCD-48A6-8999-AC094AC0031C}" dt="2026-08-28T14:25:05.277" v="403" actId="13244"/>
      <pc:docMkLst>
        <pc:docMk/>
      </pc:docMkLst>
      <pc:sldChg chg="modSp mod">
        <pc:chgData name="Wantland, Ross A" userId="a73709bf-64b0-4798-82eb-f803c863031b" providerId="ADAL" clId="{0377CE9E-7CCD-48A6-8999-AC094AC0031C}" dt="2026-08-28T14:24:49.250" v="402" actId="33553"/>
        <pc:sldMkLst>
          <pc:docMk/>
          <pc:sldMk cId="3991617085" sldId="292"/>
        </pc:sldMkLst>
        <pc:spChg chg="mod">
          <ac:chgData name="Wantland, Ross A" userId="a73709bf-64b0-4798-82eb-f803c863031b" providerId="ADAL" clId="{0377CE9E-7CCD-48A6-8999-AC094AC0031C}" dt="2026-08-28T14:23:45.888" v="387"/>
          <ac:spMkLst>
            <pc:docMk/>
            <pc:sldMk cId="3991617085" sldId="292"/>
            <ac:spMk id="3" creationId="{162DEB71-E41D-5740-ED8D-D5012659F707}"/>
          </ac:spMkLst>
        </pc:spChg>
        <pc:spChg chg="mod">
          <ac:chgData name="Wantland, Ross A" userId="a73709bf-64b0-4798-82eb-f803c863031b" providerId="ADAL" clId="{0377CE9E-7CCD-48A6-8999-AC094AC0031C}" dt="2026-08-28T14:24:49.250" v="402" actId="33553"/>
          <ac:spMkLst>
            <pc:docMk/>
            <pc:sldMk cId="3991617085" sldId="292"/>
            <ac:spMk id="5" creationId="{AA7A49C5-C49B-74CD-714A-83580A629A3C}"/>
          </ac:spMkLst>
        </pc:spChg>
        <pc:spChg chg="mod">
          <ac:chgData name="Wantland, Ross A" userId="a73709bf-64b0-4798-82eb-f803c863031b" providerId="ADAL" clId="{0377CE9E-7CCD-48A6-8999-AC094AC0031C}" dt="2026-08-28T14:21:27.864" v="208" actId="20577"/>
          <ac:spMkLst>
            <pc:docMk/>
            <pc:sldMk cId="3991617085" sldId="292"/>
            <ac:spMk id="6" creationId="{C7AB1A62-85A0-21FF-3B91-A2B808AB3204}"/>
          </ac:spMkLst>
        </pc:spChg>
      </pc:sldChg>
      <pc:sldChg chg="modSp mod">
        <pc:chgData name="Wantland, Ross A" userId="a73709bf-64b0-4798-82eb-f803c863031b" providerId="ADAL" clId="{0377CE9E-7CCD-48A6-8999-AC094AC0031C}" dt="2026-08-28T14:24:24.552" v="394" actId="27636"/>
        <pc:sldMkLst>
          <pc:docMk/>
          <pc:sldMk cId="744871408" sldId="324"/>
        </pc:sldMkLst>
        <pc:spChg chg="mod">
          <ac:chgData name="Wantland, Ross A" userId="a73709bf-64b0-4798-82eb-f803c863031b" providerId="ADAL" clId="{0377CE9E-7CCD-48A6-8999-AC094AC0031C}" dt="2026-08-28T14:24:24.552" v="394" actId="27636"/>
          <ac:spMkLst>
            <pc:docMk/>
            <pc:sldMk cId="744871408" sldId="324"/>
            <ac:spMk id="2" creationId="{4FBEBA06-D65E-9525-AD38-8B6F3F12E7A8}"/>
          </ac:spMkLst>
        </pc:spChg>
        <pc:spChg chg="mod">
          <ac:chgData name="Wantland, Ross A" userId="a73709bf-64b0-4798-82eb-f803c863031b" providerId="ADAL" clId="{0377CE9E-7CCD-48A6-8999-AC094AC0031C}" dt="2026-08-28T14:23:59.116" v="390" actId="20577"/>
          <ac:spMkLst>
            <pc:docMk/>
            <pc:sldMk cId="744871408" sldId="324"/>
            <ac:spMk id="4" creationId="{A4A59175-9C71-0307-D009-4ED0AED9AA8C}"/>
          </ac:spMkLst>
        </pc:spChg>
      </pc:sldChg>
      <pc:sldChg chg="modSp mod">
        <pc:chgData name="Wantland, Ross A" userId="a73709bf-64b0-4798-82eb-f803c863031b" providerId="ADAL" clId="{0377CE9E-7CCD-48A6-8999-AC094AC0031C}" dt="2026-08-28T14:24:39.912" v="399" actId="33553"/>
        <pc:sldMkLst>
          <pc:docMk/>
          <pc:sldMk cId="3354878245" sldId="325"/>
        </pc:sldMkLst>
        <pc:spChg chg="mod">
          <ac:chgData name="Wantland, Ross A" userId="a73709bf-64b0-4798-82eb-f803c863031b" providerId="ADAL" clId="{0377CE9E-7CCD-48A6-8999-AC094AC0031C}" dt="2026-08-28T14:23:13.704" v="374"/>
          <ac:spMkLst>
            <pc:docMk/>
            <pc:sldMk cId="3354878245" sldId="325"/>
            <ac:spMk id="3" creationId="{00000000-0000-0000-0000-000000000000}"/>
          </ac:spMkLst>
        </pc:spChg>
        <pc:spChg chg="mod">
          <ac:chgData name="Wantland, Ross A" userId="a73709bf-64b0-4798-82eb-f803c863031b" providerId="ADAL" clId="{0377CE9E-7CCD-48A6-8999-AC094AC0031C}" dt="2026-08-28T14:24:39.912" v="399" actId="33553"/>
          <ac:spMkLst>
            <pc:docMk/>
            <pc:sldMk cId="3354878245" sldId="325"/>
            <ac:spMk id="4" creationId="{C377F917-CA41-AC7F-5FDC-99751AB9351A}"/>
          </ac:spMkLst>
        </pc:spChg>
      </pc:sldChg>
      <pc:sldChg chg="modSp mod">
        <pc:chgData name="Wantland, Ross A" userId="a73709bf-64b0-4798-82eb-f803c863031b" providerId="ADAL" clId="{0377CE9E-7CCD-48A6-8999-AC094AC0031C}" dt="2026-08-28T14:24:27.829" v="395" actId="33553"/>
        <pc:sldMkLst>
          <pc:docMk/>
          <pc:sldMk cId="1197800211" sldId="352"/>
        </pc:sldMkLst>
        <pc:spChg chg="mod">
          <ac:chgData name="Wantland, Ross A" userId="a73709bf-64b0-4798-82eb-f803c863031b" providerId="ADAL" clId="{0377CE9E-7CCD-48A6-8999-AC094AC0031C}" dt="2026-08-28T14:22:34.729" v="361" actId="20577"/>
          <ac:spMkLst>
            <pc:docMk/>
            <pc:sldMk cId="1197800211" sldId="352"/>
            <ac:spMk id="3" creationId="{00000000-0000-0000-0000-000000000000}"/>
          </ac:spMkLst>
        </pc:spChg>
        <pc:spChg chg="mod">
          <ac:chgData name="Wantland, Ross A" userId="a73709bf-64b0-4798-82eb-f803c863031b" providerId="ADAL" clId="{0377CE9E-7CCD-48A6-8999-AC094AC0031C}" dt="2026-08-28T14:24:27.829" v="395" actId="33553"/>
          <ac:spMkLst>
            <pc:docMk/>
            <pc:sldMk cId="1197800211" sldId="352"/>
            <ac:spMk id="4" creationId="{7AC429EE-2175-4E7D-3644-D5CA971353FF}"/>
          </ac:spMkLst>
        </pc:spChg>
      </pc:sldChg>
      <pc:sldChg chg="modSp mod">
        <pc:chgData name="Wantland, Ross A" userId="a73709bf-64b0-4798-82eb-f803c863031b" providerId="ADAL" clId="{0377CE9E-7CCD-48A6-8999-AC094AC0031C}" dt="2026-08-28T14:24:44.678" v="400" actId="33553"/>
        <pc:sldMkLst>
          <pc:docMk/>
          <pc:sldMk cId="134168043" sldId="457"/>
        </pc:sldMkLst>
        <pc:spChg chg="mod">
          <ac:chgData name="Wantland, Ross A" userId="a73709bf-64b0-4798-82eb-f803c863031b" providerId="ADAL" clId="{0377CE9E-7CCD-48A6-8999-AC094AC0031C}" dt="2026-08-28T14:24:44.678" v="400" actId="33553"/>
          <ac:spMkLst>
            <pc:docMk/>
            <pc:sldMk cId="134168043" sldId="457"/>
            <ac:spMk id="2" creationId="{AE744913-C6FF-2369-DED1-E7AE028C3142}"/>
          </ac:spMkLst>
        </pc:spChg>
        <pc:spChg chg="mod">
          <ac:chgData name="Wantland, Ross A" userId="a73709bf-64b0-4798-82eb-f803c863031b" providerId="ADAL" clId="{0377CE9E-7CCD-48A6-8999-AC094AC0031C}" dt="2026-08-28T14:23:24.158" v="382" actId="404"/>
          <ac:spMkLst>
            <pc:docMk/>
            <pc:sldMk cId="134168043" sldId="457"/>
            <ac:spMk id="8" creationId="{00000000-0000-0000-0000-000000000000}"/>
          </ac:spMkLst>
        </pc:spChg>
      </pc:sldChg>
      <pc:sldChg chg="modSp mod">
        <pc:chgData name="Wantland, Ross A" userId="a73709bf-64b0-4798-82eb-f803c863031b" providerId="ADAL" clId="{0377CE9E-7CCD-48A6-8999-AC094AC0031C}" dt="2026-08-28T14:25:05.277" v="403" actId="13244"/>
        <pc:sldMkLst>
          <pc:docMk/>
          <pc:sldMk cId="2888106457" sldId="465"/>
        </pc:sldMkLst>
        <pc:spChg chg="mod">
          <ac:chgData name="Wantland, Ross A" userId="a73709bf-64b0-4798-82eb-f803c863031b" providerId="ADAL" clId="{0377CE9E-7CCD-48A6-8999-AC094AC0031C}" dt="2026-08-28T14:23:08.431" v="373" actId="27636"/>
          <ac:spMkLst>
            <pc:docMk/>
            <pc:sldMk cId="2888106457" sldId="465"/>
            <ac:spMk id="3" creationId="{00000000-0000-0000-0000-000000000000}"/>
          </ac:spMkLst>
        </pc:spChg>
        <pc:spChg chg="mod">
          <ac:chgData name="Wantland, Ross A" userId="a73709bf-64b0-4798-82eb-f803c863031b" providerId="ADAL" clId="{0377CE9E-7CCD-48A6-8999-AC094AC0031C}" dt="2026-08-28T14:24:36.742" v="398" actId="33553"/>
          <ac:spMkLst>
            <pc:docMk/>
            <pc:sldMk cId="2888106457" sldId="465"/>
            <ac:spMk id="5" creationId="{00000000-0000-0000-0000-000000000000}"/>
          </ac:spMkLst>
        </pc:spChg>
        <pc:cxnChg chg="mod">
          <ac:chgData name="Wantland, Ross A" userId="a73709bf-64b0-4798-82eb-f803c863031b" providerId="ADAL" clId="{0377CE9E-7CCD-48A6-8999-AC094AC0031C}" dt="2026-08-28T14:25:05.277" v="403" actId="13244"/>
          <ac:cxnSpMkLst>
            <pc:docMk/>
            <pc:sldMk cId="2888106457" sldId="465"/>
            <ac:cxnSpMk id="8" creationId="{AB49CE59-4CB3-44A5-9999-C81CA57D60FF}"/>
          </ac:cxnSpMkLst>
        </pc:cxnChg>
      </pc:sldChg>
      <pc:sldChg chg="modSp mod">
        <pc:chgData name="Wantland, Ross A" userId="a73709bf-64b0-4798-82eb-f803c863031b" providerId="ADAL" clId="{0377CE9E-7CCD-48A6-8999-AC094AC0031C}" dt="2026-08-28T14:24:46.948" v="401" actId="33553"/>
        <pc:sldMkLst>
          <pc:docMk/>
          <pc:sldMk cId="3176464360" sldId="466"/>
        </pc:sldMkLst>
        <pc:spChg chg="mod">
          <ac:chgData name="Wantland, Ross A" userId="a73709bf-64b0-4798-82eb-f803c863031b" providerId="ADAL" clId="{0377CE9E-7CCD-48A6-8999-AC094AC0031C}" dt="2026-08-28T14:23:33.550" v="384"/>
          <ac:spMkLst>
            <pc:docMk/>
            <pc:sldMk cId="3176464360" sldId="466"/>
            <ac:spMk id="3" creationId="{00000000-0000-0000-0000-000000000000}"/>
          </ac:spMkLst>
        </pc:spChg>
        <pc:spChg chg="mod">
          <ac:chgData name="Wantland, Ross A" userId="a73709bf-64b0-4798-82eb-f803c863031b" providerId="ADAL" clId="{0377CE9E-7CCD-48A6-8999-AC094AC0031C}" dt="2026-08-28T14:24:46.948" v="401" actId="33553"/>
          <ac:spMkLst>
            <pc:docMk/>
            <pc:sldMk cId="3176464360" sldId="466"/>
            <ac:spMk id="4" creationId="{4093C821-EA76-59E8-3D7D-2DDC6057CA6D}"/>
          </ac:spMkLst>
        </pc:spChg>
      </pc:sldChg>
      <pc:sldChg chg="modSp mod">
        <pc:chgData name="Wantland, Ross A" userId="a73709bf-64b0-4798-82eb-f803c863031b" providerId="ADAL" clId="{0377CE9E-7CCD-48A6-8999-AC094AC0031C}" dt="2026-08-28T14:22:19.228" v="295" actId="20577"/>
        <pc:sldMkLst>
          <pc:docMk/>
          <pc:sldMk cId="2026305592" sldId="467"/>
        </pc:sldMkLst>
        <pc:spChg chg="mod">
          <ac:chgData name="Wantland, Ross A" userId="a73709bf-64b0-4798-82eb-f803c863031b" providerId="ADAL" clId="{0377CE9E-7CCD-48A6-8999-AC094AC0031C}" dt="2026-08-28T14:22:19.228" v="295" actId="20577"/>
          <ac:spMkLst>
            <pc:docMk/>
            <pc:sldMk cId="2026305592" sldId="467"/>
            <ac:spMk id="5" creationId="{2AB39040-A0B2-9F21-2450-4C56BC4B599E}"/>
          </ac:spMkLst>
        </pc:spChg>
      </pc:sldChg>
      <pc:sldChg chg="modSp mod">
        <pc:chgData name="Wantland, Ross A" userId="a73709bf-64b0-4798-82eb-f803c863031b" providerId="ADAL" clId="{0377CE9E-7CCD-48A6-8999-AC094AC0031C}" dt="2026-08-28T14:23:36.205" v="385"/>
        <pc:sldMkLst>
          <pc:docMk/>
          <pc:sldMk cId="1332286322" sldId="470"/>
        </pc:sldMkLst>
        <pc:spChg chg="mod">
          <ac:chgData name="Wantland, Ross A" userId="a73709bf-64b0-4798-82eb-f803c863031b" providerId="ADAL" clId="{0377CE9E-7CCD-48A6-8999-AC094AC0031C}" dt="2026-08-28T14:23:36.205" v="385"/>
          <ac:spMkLst>
            <pc:docMk/>
            <pc:sldMk cId="1332286322" sldId="470"/>
            <ac:spMk id="3" creationId="{E7CDCDCB-9800-FA47-8815-D95561FA10DD}"/>
          </ac:spMkLst>
        </pc:spChg>
        <pc:spChg chg="mod">
          <ac:chgData name="Wantland, Ross A" userId="a73709bf-64b0-4798-82eb-f803c863031b" providerId="ADAL" clId="{0377CE9E-7CCD-48A6-8999-AC094AC0031C}" dt="2026-08-28T14:19:00.459" v="162" actId="20577"/>
          <ac:spMkLst>
            <pc:docMk/>
            <pc:sldMk cId="1332286322" sldId="470"/>
            <ac:spMk id="5" creationId="{F9CA0D85-3BED-3B97-21FF-5D2C25024457}"/>
          </ac:spMkLst>
        </pc:spChg>
      </pc:sldChg>
      <pc:sldChg chg="modSp">
        <pc:chgData name="Wantland, Ross A" userId="a73709bf-64b0-4798-82eb-f803c863031b" providerId="ADAL" clId="{0377CE9E-7CCD-48A6-8999-AC094AC0031C}" dt="2026-08-28T14:22:50.034" v="364"/>
        <pc:sldMkLst>
          <pc:docMk/>
          <pc:sldMk cId="1649378657" sldId="471"/>
        </pc:sldMkLst>
        <pc:spChg chg="mod">
          <ac:chgData name="Wantland, Ross A" userId="a73709bf-64b0-4798-82eb-f803c863031b" providerId="ADAL" clId="{0377CE9E-7CCD-48A6-8999-AC094AC0031C}" dt="2026-08-28T14:22:50.034" v="364"/>
          <ac:spMkLst>
            <pc:docMk/>
            <pc:sldMk cId="1649378657" sldId="471"/>
            <ac:spMk id="3" creationId="{A44A10D5-A6DD-1F98-5F97-AC101D0216D2}"/>
          </ac:spMkLst>
        </pc:spChg>
      </pc:sldChg>
      <pc:sldChg chg="modSp">
        <pc:chgData name="Wantland, Ross A" userId="a73709bf-64b0-4798-82eb-f803c863031b" providerId="ADAL" clId="{0377CE9E-7CCD-48A6-8999-AC094AC0031C}" dt="2026-08-28T14:22:53.271" v="365"/>
        <pc:sldMkLst>
          <pc:docMk/>
          <pc:sldMk cId="1960845062" sldId="472"/>
        </pc:sldMkLst>
        <pc:spChg chg="mod">
          <ac:chgData name="Wantland, Ross A" userId="a73709bf-64b0-4798-82eb-f803c863031b" providerId="ADAL" clId="{0377CE9E-7CCD-48A6-8999-AC094AC0031C}" dt="2026-08-28T14:22:53.271" v="365"/>
          <ac:spMkLst>
            <pc:docMk/>
            <pc:sldMk cId="1960845062" sldId="472"/>
            <ac:spMk id="6" creationId="{B10D3712-8BB5-5D02-199D-053F8B298CD9}"/>
          </ac:spMkLst>
        </pc:spChg>
      </pc:sldChg>
      <pc:sldChg chg="modSp">
        <pc:chgData name="Wantland, Ross A" userId="a73709bf-64b0-4798-82eb-f803c863031b" providerId="ADAL" clId="{0377CE9E-7CCD-48A6-8999-AC094AC0031C}" dt="2026-08-28T14:23:28.532" v="383"/>
        <pc:sldMkLst>
          <pc:docMk/>
          <pc:sldMk cId="4205917843" sldId="474"/>
        </pc:sldMkLst>
        <pc:spChg chg="mod">
          <ac:chgData name="Wantland, Ross A" userId="a73709bf-64b0-4798-82eb-f803c863031b" providerId="ADAL" clId="{0377CE9E-7CCD-48A6-8999-AC094AC0031C}" dt="2026-08-28T14:23:28.532" v="383"/>
          <ac:spMkLst>
            <pc:docMk/>
            <pc:sldMk cId="4205917843" sldId="474"/>
            <ac:spMk id="3" creationId="{9CED9C21-38A8-63AB-87FF-803F21E1237C}"/>
          </ac:spMkLst>
        </pc:spChg>
      </pc:sldChg>
      <pc:sldChg chg="modSp mod">
        <pc:chgData name="Wantland, Ross A" userId="a73709bf-64b0-4798-82eb-f803c863031b" providerId="ADAL" clId="{0377CE9E-7CCD-48A6-8999-AC094AC0031C}" dt="2026-08-28T14:24:29.691" v="396" actId="33553"/>
        <pc:sldMkLst>
          <pc:docMk/>
          <pc:sldMk cId="151013036" sldId="475"/>
        </pc:sldMkLst>
        <pc:spChg chg="mod">
          <ac:chgData name="Wantland, Ross A" userId="a73709bf-64b0-4798-82eb-f803c863031b" providerId="ADAL" clId="{0377CE9E-7CCD-48A6-8999-AC094AC0031C}" dt="2026-08-28T14:22:43.491" v="362"/>
          <ac:spMkLst>
            <pc:docMk/>
            <pc:sldMk cId="151013036" sldId="475"/>
            <ac:spMk id="3" creationId="{0FB5D3FE-FAFB-48EB-F7F0-B964249717AD}"/>
          </ac:spMkLst>
        </pc:spChg>
        <pc:spChg chg="mod">
          <ac:chgData name="Wantland, Ross A" userId="a73709bf-64b0-4798-82eb-f803c863031b" providerId="ADAL" clId="{0377CE9E-7CCD-48A6-8999-AC094AC0031C}" dt="2026-08-28T14:24:29.691" v="396" actId="33553"/>
          <ac:spMkLst>
            <pc:docMk/>
            <pc:sldMk cId="151013036" sldId="475"/>
            <ac:spMk id="4" creationId="{70D3EF6F-75CC-4735-144D-B9374ABCCE60}"/>
          </ac:spMkLst>
        </pc:spChg>
      </pc:sldChg>
      <pc:sldChg chg="modSp mod">
        <pc:chgData name="Wantland, Ross A" userId="a73709bf-64b0-4798-82eb-f803c863031b" providerId="ADAL" clId="{0377CE9E-7CCD-48A6-8999-AC094AC0031C}" dt="2026-08-28T14:24:31.438" v="397" actId="33553"/>
        <pc:sldMkLst>
          <pc:docMk/>
          <pc:sldMk cId="2592622109" sldId="476"/>
        </pc:sldMkLst>
        <pc:spChg chg="mod">
          <ac:chgData name="Wantland, Ross A" userId="a73709bf-64b0-4798-82eb-f803c863031b" providerId="ADAL" clId="{0377CE9E-7CCD-48A6-8999-AC094AC0031C}" dt="2026-08-28T14:22:47.037" v="363"/>
          <ac:spMkLst>
            <pc:docMk/>
            <pc:sldMk cId="2592622109" sldId="476"/>
            <ac:spMk id="3" creationId="{A6BDD5DF-B2C4-36E7-9100-8F1E8B1505E3}"/>
          </ac:spMkLst>
        </pc:spChg>
        <pc:spChg chg="mod">
          <ac:chgData name="Wantland, Ross A" userId="a73709bf-64b0-4798-82eb-f803c863031b" providerId="ADAL" clId="{0377CE9E-7CCD-48A6-8999-AC094AC0031C}" dt="2026-08-28T14:24:31.438" v="397" actId="33553"/>
          <ac:spMkLst>
            <pc:docMk/>
            <pc:sldMk cId="2592622109" sldId="476"/>
            <ac:spMk id="4" creationId="{5B67A634-4797-7B39-71DC-174143428E0E}"/>
          </ac:spMkLst>
        </pc:spChg>
      </pc:sldChg>
      <pc:sldChg chg="modSp mod">
        <pc:chgData name="Wantland, Ross A" userId="a73709bf-64b0-4798-82eb-f803c863031b" providerId="ADAL" clId="{0377CE9E-7CCD-48A6-8999-AC094AC0031C}" dt="2026-08-28T14:23:41.275" v="386"/>
        <pc:sldMkLst>
          <pc:docMk/>
          <pc:sldMk cId="2436459981" sldId="477"/>
        </pc:sldMkLst>
        <pc:spChg chg="mod">
          <ac:chgData name="Wantland, Ross A" userId="a73709bf-64b0-4798-82eb-f803c863031b" providerId="ADAL" clId="{0377CE9E-7CCD-48A6-8999-AC094AC0031C}" dt="2026-08-28T14:23:41.275" v="386"/>
          <ac:spMkLst>
            <pc:docMk/>
            <pc:sldMk cId="2436459981" sldId="477"/>
            <ac:spMk id="3" creationId="{00000000-0000-0000-0000-000000000000}"/>
          </ac:spMkLst>
        </pc:spChg>
        <pc:spChg chg="mod">
          <ac:chgData name="Wantland, Ross A" userId="a73709bf-64b0-4798-82eb-f803c863031b" providerId="ADAL" clId="{0377CE9E-7CCD-48A6-8999-AC094AC0031C}" dt="2026-08-28T14:21:18.975" v="199" actId="20577"/>
          <ac:spMkLst>
            <pc:docMk/>
            <pc:sldMk cId="2436459981" sldId="477"/>
            <ac:spMk id="5" creationId="{B3B8FE48-4D08-D711-A414-A91C3A39369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E1E9AA-346A-B3D9-794E-D00029D397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F56AFA-A4B7-7466-6AF7-3B946230D3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4678F-55F8-4A98-B438-1921114C3F7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ABE0AD-401D-551F-84BA-B7639FBB7E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98A03-EC06-4230-C305-6B23873923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E4B95-DB27-469E-87AB-81525EE3E5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17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260D9-9A89-466D-AB9E-AB8EEEC5B27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6F0D5-1438-4C96-931F-854E0BFC2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7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B3B86-7B91-F344-A837-A8CD7E79C21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662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Accent">
            <a:extLst>
              <a:ext uri="{FF2B5EF4-FFF2-40B4-BE49-F238E27FC236}">
                <a16:creationId xmlns:a16="http://schemas.microsoft.com/office/drawing/2014/main" id="{D0364173-A96F-9FE3-06E5-5B39DC86E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5B3A989F-B0F7-1C4A-03E2-92E6DC2AB6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6" name="Block I">
            <a:extLst>
              <a:ext uri="{FF2B5EF4-FFF2-40B4-BE49-F238E27FC236}">
                <a16:creationId xmlns:a16="http://schemas.microsoft.com/office/drawing/2014/main" id="{476E0D61-C12B-4A74-FA1D-11D7952A0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7" name="Footer background">
            <a:extLst>
              <a:ext uri="{FF2B5EF4-FFF2-40B4-BE49-F238E27FC236}">
                <a16:creationId xmlns:a16="http://schemas.microsoft.com/office/drawing/2014/main" id="{0D56C456-94C5-4B92-7452-76C649BE7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epartment/Unit name Placeholder">
            <a:extLst>
              <a:ext uri="{FF2B5EF4-FFF2-40B4-BE49-F238E27FC236}">
                <a16:creationId xmlns:a16="http://schemas.microsoft.com/office/drawing/2014/main" id="{B033ED9C-0B52-487F-8BD5-11759DAF6A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08AAFB27-B643-3132-E0CD-89C471BF4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5F48C7DE-94AB-9076-4335-F5D9A305B38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795749"/>
            <a:ext cx="10370190" cy="412030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2151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4E2EB510-CA6D-090B-7475-EB8A202EE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2" cy="6856612"/>
          </a:xfrm>
          <a:prstGeom prst="rect">
            <a:avLst/>
          </a:prstGeom>
        </p:spPr>
      </p:pic>
      <p:pic>
        <p:nvPicPr>
          <p:cNvPr id="10" name="Block I">
            <a:extLst>
              <a:ext uri="{FF2B5EF4-FFF2-40B4-BE49-F238E27FC236}">
                <a16:creationId xmlns:a16="http://schemas.microsoft.com/office/drawing/2014/main" id="{68FCE613-86B1-45E6-BB32-58EB7FA4B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8275" y="279019"/>
            <a:ext cx="528575" cy="762367"/>
          </a:xfrm>
          <a:prstGeom prst="rect">
            <a:avLst/>
          </a:prstGeom>
        </p:spPr>
      </p:pic>
      <p:sp>
        <p:nvSpPr>
          <p:cNvPr id="5" name="Title accent">
            <a:extLst>
              <a:ext uri="{FF2B5EF4-FFF2-40B4-BE49-F238E27FC236}">
                <a16:creationId xmlns:a16="http://schemas.microsoft.com/office/drawing/2014/main" id="{9D88B7D3-8E4C-8BC3-801C-DEA164218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Placeholder">
            <a:extLst>
              <a:ext uri="{FF2B5EF4-FFF2-40B4-BE49-F238E27FC236}">
                <a16:creationId xmlns:a16="http://schemas.microsoft.com/office/drawing/2014/main" id="{DB230F21-1FBA-D776-0144-95076DA26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7" name="Subtitle Placeholder">
            <a:extLst>
              <a:ext uri="{FF2B5EF4-FFF2-40B4-BE49-F238E27FC236}">
                <a16:creationId xmlns:a16="http://schemas.microsoft.com/office/drawing/2014/main" id="{1BA84641-52D3-F667-A202-043557B06E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epartment/Unit name Placeholder">
            <a:extLst>
              <a:ext uri="{FF2B5EF4-FFF2-40B4-BE49-F238E27FC236}">
                <a16:creationId xmlns:a16="http://schemas.microsoft.com/office/drawing/2014/main" id="{734D93D2-3734-2540-A03F-C47C6DD21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5E21822-BD18-9D54-B62B-8E5D54BCF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33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ckground">
            <a:extLst>
              <a:ext uri="{FF2B5EF4-FFF2-40B4-BE49-F238E27FC236}">
                <a16:creationId xmlns:a16="http://schemas.microsoft.com/office/drawing/2014/main" id="{2F9A8B31-E9F1-E958-5770-0E4DC6EC1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lock I">
            <a:extLst>
              <a:ext uri="{FF2B5EF4-FFF2-40B4-BE49-F238E27FC236}">
                <a16:creationId xmlns:a16="http://schemas.microsoft.com/office/drawing/2014/main" id="{372EC9F4-B30C-7841-50F3-CAE581C4A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6" name="Title Accent">
            <a:extLst>
              <a:ext uri="{FF2B5EF4-FFF2-40B4-BE49-F238E27FC236}">
                <a16:creationId xmlns:a16="http://schemas.microsoft.com/office/drawing/2014/main" id="{7F62A38B-0BBB-7A39-BE3D-4B696AE8F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Placeholder">
            <a:extLst>
              <a:ext uri="{FF2B5EF4-FFF2-40B4-BE49-F238E27FC236}">
                <a16:creationId xmlns:a16="http://schemas.microsoft.com/office/drawing/2014/main" id="{C8C38F5E-9BC0-719F-02FF-D9B0010B4E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8" name="Subtitle Placeholder">
            <a:extLst>
              <a:ext uri="{FF2B5EF4-FFF2-40B4-BE49-F238E27FC236}">
                <a16:creationId xmlns:a16="http://schemas.microsoft.com/office/drawing/2014/main" id="{93DA8837-8538-EC91-4522-8F7D0204BE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C3874A56-F068-73F4-0F8E-2728FC25B4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FD4F4EDB-DDC3-8969-B1D8-C97542C1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736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41B2C5E3-2C50-D5D2-E1FB-085CFA8C04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pic>
        <p:nvPicPr>
          <p:cNvPr id="5" name="Block I">
            <a:extLst>
              <a:ext uri="{FF2B5EF4-FFF2-40B4-BE49-F238E27FC236}">
                <a16:creationId xmlns:a16="http://schemas.microsoft.com/office/drawing/2014/main" id="{B6F3FFB3-15FF-5FEF-255A-ED6AEE9D5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4" name="Title Placeholder">
            <a:extLst>
              <a:ext uri="{FF2B5EF4-FFF2-40B4-BE49-F238E27FC236}">
                <a16:creationId xmlns:a16="http://schemas.microsoft.com/office/drawing/2014/main" id="{F7E785B2-7E34-E0D4-0458-2031C0247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5" name="Title underscore">
            <a:extLst>
              <a:ext uri="{FF2B5EF4-FFF2-40B4-BE49-F238E27FC236}">
                <a16:creationId xmlns:a16="http://schemas.microsoft.com/office/drawing/2014/main" id="{73C213B8-2261-4AAB-8CED-8BDC7849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4159281"/>
            <a:ext cx="1275549" cy="141956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epartment/Unit name Placeholder">
            <a:extLst>
              <a:ext uri="{FF2B5EF4-FFF2-40B4-BE49-F238E27FC236}">
                <a16:creationId xmlns:a16="http://schemas.microsoft.com/office/drawing/2014/main" id="{43F3769A-076E-8C78-317D-5BCB57976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576D1151-1586-A4CD-17CD-700A8ECAB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970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A630D879-E427-F595-A720-AD68F45BEB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11" name="Block I">
            <a:extLst>
              <a:ext uri="{FF2B5EF4-FFF2-40B4-BE49-F238E27FC236}">
                <a16:creationId xmlns:a16="http://schemas.microsoft.com/office/drawing/2014/main" id="{03433787-1CFF-45E7-AF8C-BD6DE67D4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275" y="277804"/>
            <a:ext cx="528575" cy="764797"/>
          </a:xfrm>
          <a:prstGeom prst="rect">
            <a:avLst/>
          </a:prstGeom>
        </p:spPr>
      </p:pic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358E9E-D14A-D868-718C-3F41147F1E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0" name="Title underscore">
            <a:extLst>
              <a:ext uri="{FF2B5EF4-FFF2-40B4-BE49-F238E27FC236}">
                <a16:creationId xmlns:a16="http://schemas.microsoft.com/office/drawing/2014/main" id="{9AB7A58C-6DBD-4739-B4B2-CF600754B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4159281"/>
            <a:ext cx="1275549" cy="141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5A4D42FD-F2CE-B461-42FC-B7365425E0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C86609E-3488-AC7D-5BCD-1999D3DF7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33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Accent">
            <a:extLst>
              <a:ext uri="{FF2B5EF4-FFF2-40B4-BE49-F238E27FC236}">
                <a16:creationId xmlns:a16="http://schemas.microsoft.com/office/drawing/2014/main" id="{D0364173-A96F-9FE3-06E5-5B39DC86E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5B3A989F-B0F7-1C4A-03E2-92E6DC2AB6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6" name="Block I">
            <a:extLst>
              <a:ext uri="{FF2B5EF4-FFF2-40B4-BE49-F238E27FC236}">
                <a16:creationId xmlns:a16="http://schemas.microsoft.com/office/drawing/2014/main" id="{476E0D61-C12B-4A74-FA1D-11D7952A0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7" name="Footer background">
            <a:extLst>
              <a:ext uri="{FF2B5EF4-FFF2-40B4-BE49-F238E27FC236}">
                <a16:creationId xmlns:a16="http://schemas.microsoft.com/office/drawing/2014/main" id="{0D56C456-94C5-4B92-7452-76C649BE7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epartment/Unit name Placeholder">
            <a:extLst>
              <a:ext uri="{FF2B5EF4-FFF2-40B4-BE49-F238E27FC236}">
                <a16:creationId xmlns:a16="http://schemas.microsoft.com/office/drawing/2014/main" id="{B033ED9C-0B52-487F-8BD5-11759DAF6A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08AAFB27-B643-3132-E0CD-89C471BF4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5F48C7DE-94AB-9076-4335-F5D9A305B38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795749"/>
            <a:ext cx="10370190" cy="412030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2151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E786A00E-850A-460E-A70F-9654094110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9" name="Subheading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913536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688805"/>
            <a:ext cx="10370190" cy="9631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Subheading 2">
            <a:extLst>
              <a:ext uri="{FF2B5EF4-FFF2-40B4-BE49-F238E27FC236}">
                <a16:creationId xmlns:a16="http://schemas.microsoft.com/office/drawing/2014/main" id="{2D3D518F-FED5-7E25-12CE-FCBE9431A5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228" y="3957788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9071244-DD24-D83B-A3BC-DF4D85E087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2463" y="4733057"/>
            <a:ext cx="10370190" cy="9631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004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00EE44-1662-6C19-8EEE-4473520AD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Placeholder">
            <a:extLst>
              <a:ext uri="{FF2B5EF4-FFF2-40B4-BE49-F238E27FC236}">
                <a16:creationId xmlns:a16="http://schemas.microsoft.com/office/drawing/2014/main" id="{E931AE62-380E-BC43-BCCD-6289A36C17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9" name="Subhead Placeholder - left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785267"/>
            <a:ext cx="4876417" cy="2155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ubhead Placeholder - right">
            <a:extLst>
              <a:ext uri="{FF2B5EF4-FFF2-40B4-BE49-F238E27FC236}">
                <a16:creationId xmlns:a16="http://schemas.microsoft.com/office/drawing/2014/main" id="{224424D1-87E7-3962-19AA-DA17D1EABB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8002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629D8EC-3306-885D-34FB-A593175BDA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46237" y="2785267"/>
            <a:ext cx="4876417" cy="2155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epartment/Unit name Placeholder">
            <a:extLst>
              <a:ext uri="{FF2B5EF4-FFF2-40B4-BE49-F238E27FC236}">
                <a16:creationId xmlns:a16="http://schemas.microsoft.com/office/drawing/2014/main" id="{78C65027-A687-41F0-E627-6C9CA6C8D0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54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accent">
            <a:extLst>
              <a:ext uri="{FF2B5EF4-FFF2-40B4-BE49-F238E27FC236}">
                <a16:creationId xmlns:a16="http://schemas.microsoft.com/office/drawing/2014/main" id="{115AD324-E2E1-9400-B6BC-49D0C5F6A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6A7A0BEE-DAD0-8B48-F83D-62899B2EFB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25" name="Subhead Placeholder - left">
            <a:extLst>
              <a:ext uri="{FF2B5EF4-FFF2-40B4-BE49-F238E27FC236}">
                <a16:creationId xmlns:a16="http://schemas.microsoft.com/office/drawing/2014/main" id="{4F21266B-E068-C84F-857F-629382CE95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8" name="Text Placeholder - left">
            <a:extLst>
              <a:ext uri="{FF2B5EF4-FFF2-40B4-BE49-F238E27FC236}">
                <a16:creationId xmlns:a16="http://schemas.microsoft.com/office/drawing/2014/main" id="{E378921D-C904-2C44-DAD3-10FCD05155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1081" y="2774950"/>
            <a:ext cx="4876417" cy="266858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/>
            </a:lvl4pPr>
            <a:lvl5pPr marL="2057400" indent="-228600"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ubhead Placeholder - right">
            <a:extLst>
              <a:ext uri="{FF2B5EF4-FFF2-40B4-BE49-F238E27FC236}">
                <a16:creationId xmlns:a16="http://schemas.microsoft.com/office/drawing/2014/main" id="{EEBD4F98-6476-56B5-5D6A-FDFCA46BF7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8002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0" name="Text Placeholder -right">
            <a:extLst>
              <a:ext uri="{FF2B5EF4-FFF2-40B4-BE49-F238E27FC236}">
                <a16:creationId xmlns:a16="http://schemas.microsoft.com/office/drawing/2014/main" id="{E6AC3C03-BBBE-A121-29AB-D885327950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44855" y="2774797"/>
            <a:ext cx="4876417" cy="266858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/>
            </a:lvl4pPr>
            <a:lvl5pPr marL="2057400" indent="-228600"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epartment/unit name Placeholder">
            <a:extLst>
              <a:ext uri="{FF2B5EF4-FFF2-40B4-BE49-F238E27FC236}">
                <a16:creationId xmlns:a16="http://schemas.microsoft.com/office/drawing/2014/main" id="{447F6171-D545-B452-563D-EFB2AE9666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101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2" name="Quote 1 - left">
            <a:extLst>
              <a:ext uri="{FF2B5EF4-FFF2-40B4-BE49-F238E27FC236}">
                <a16:creationId xmlns:a16="http://schemas.microsoft.com/office/drawing/2014/main" id="{74CB6488-2929-62E5-C898-745037E06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73810" y="1167968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13" name="Quote 1 - right">
            <a:extLst>
              <a:ext uri="{FF2B5EF4-FFF2-40B4-BE49-F238E27FC236}">
                <a16:creationId xmlns:a16="http://schemas.microsoft.com/office/drawing/2014/main" id="{91174DFB-BAA6-41D2-C5C4-B438E22AB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9140821" y="1185256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5" name="Large Quote  Placeholder">
            <a:extLst>
              <a:ext uri="{FF2B5EF4-FFF2-40B4-BE49-F238E27FC236}">
                <a16:creationId xmlns:a16="http://schemas.microsoft.com/office/drawing/2014/main" id="{8439945E-3870-D7AE-A511-982401C95CA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60741" y="1291652"/>
            <a:ext cx="6179926" cy="76479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Large Quote</a:t>
            </a:r>
          </a:p>
        </p:txBody>
      </p:sp>
      <p:sp>
        <p:nvSpPr>
          <p:cNvPr id="17" name="Attribution 1 Placeholder">
            <a:extLst>
              <a:ext uri="{FF2B5EF4-FFF2-40B4-BE49-F238E27FC236}">
                <a16:creationId xmlns:a16="http://schemas.microsoft.com/office/drawing/2014/main" id="{2A25C115-1C3A-AC3A-C7C7-570E85027B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27193" y="2116732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7" name="Quote 2 - left">
            <a:extLst>
              <a:ext uri="{FF2B5EF4-FFF2-40B4-BE49-F238E27FC236}">
                <a16:creationId xmlns:a16="http://schemas.microsoft.com/office/drawing/2014/main" id="{007BC3EA-75CF-5946-828D-DEFAF530E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73810" y="3477024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rgbClr val="FF5F05"/>
                </a:solidFill>
              </a:rPr>
              <a:t>“</a:t>
            </a:r>
          </a:p>
        </p:txBody>
      </p:sp>
      <p:sp>
        <p:nvSpPr>
          <p:cNvPr id="8" name="Quote 2 - right">
            <a:extLst>
              <a:ext uri="{FF2B5EF4-FFF2-40B4-BE49-F238E27FC236}">
                <a16:creationId xmlns:a16="http://schemas.microsoft.com/office/drawing/2014/main" id="{254A594E-C5D9-FA57-D21E-EAA6B5CB7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9088267" y="3494312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9" name="Long Quote Placeholder">
            <a:extLst>
              <a:ext uri="{FF2B5EF4-FFF2-40B4-BE49-F238E27FC236}">
                <a16:creationId xmlns:a16="http://schemas.microsoft.com/office/drawing/2014/main" id="{C6593C7D-5AD9-BC2C-0070-B0B3F7287B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060741" y="3501730"/>
            <a:ext cx="6179926" cy="150724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Long Paragraph Quote </a:t>
            </a:r>
          </a:p>
        </p:txBody>
      </p:sp>
      <p:sp>
        <p:nvSpPr>
          <p:cNvPr id="20" name="Long Quote attribution Placeholder">
            <a:extLst>
              <a:ext uri="{FF2B5EF4-FFF2-40B4-BE49-F238E27FC236}">
                <a16:creationId xmlns:a16="http://schemas.microsoft.com/office/drawing/2014/main" id="{D808D8CD-BCBE-F257-3C6F-64185F7ABD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27193" y="5065124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28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Placeholder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1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2561957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52273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75583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73818" y="4699385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693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C493BA29-88DB-9209-4439-6C9327AE6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6" y="694"/>
            <a:ext cx="12189533" cy="6856612"/>
          </a:xfrm>
          <a:prstGeom prst="rect">
            <a:avLst/>
          </a:prstGeom>
        </p:spPr>
      </p:pic>
      <p:pic>
        <p:nvPicPr>
          <p:cNvPr id="10" name="Block I">
            <a:extLst>
              <a:ext uri="{FF2B5EF4-FFF2-40B4-BE49-F238E27FC236}">
                <a16:creationId xmlns:a16="http://schemas.microsoft.com/office/drawing/2014/main" id="{72E36FC3-13D9-5B7F-F024-ECE203ECE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7" name="Title Accent">
            <a:extLst>
              <a:ext uri="{FF2B5EF4-FFF2-40B4-BE49-F238E27FC236}">
                <a16:creationId xmlns:a16="http://schemas.microsoft.com/office/drawing/2014/main" id="{70DB334B-58BA-FA46-760E-299BA028B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">
            <a:extLst>
              <a:ext uri="{FF2B5EF4-FFF2-40B4-BE49-F238E27FC236}">
                <a16:creationId xmlns:a16="http://schemas.microsoft.com/office/drawing/2014/main" id="{9022AEE9-9854-64A4-8425-2C701E7B8A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9" name="Subtitle Placeholder">
            <a:extLst>
              <a:ext uri="{FF2B5EF4-FFF2-40B4-BE49-F238E27FC236}">
                <a16:creationId xmlns:a16="http://schemas.microsoft.com/office/drawing/2014/main" id="{06092AA5-D5FE-2CF4-EDF1-CED258F3F2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1A96EBAC-4595-0697-28AB-2D82831393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B004C974-18EE-90F8-50C2-6B74362B7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7318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8" name="Subhead Placeholder 1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561957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2203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2463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0698" y="4699385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80438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25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3492374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003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5372" y="277803"/>
            <a:ext cx="516232" cy="745668"/>
          </a:xfrm>
          <a:prstGeom prst="rect">
            <a:avLst/>
          </a:prstGeom>
        </p:spPr>
      </p:pic>
      <p:sp>
        <p:nvSpPr>
          <p:cNvPr id="18" name="Subheading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2463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0698" y="3492374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396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5208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Placeholder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0698" y="1578560"/>
            <a:ext cx="10371957" cy="3875254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4689" y="5590340"/>
            <a:ext cx="10367965" cy="61258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89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7D02BED8-DBC4-0252-E92E-234AE9D9F1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79104" y="2391179"/>
            <a:ext cx="4187900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">
            <a:extLst>
              <a:ext uri="{FF2B5EF4-FFF2-40B4-BE49-F238E27FC236}">
                <a16:creationId xmlns:a16="http://schemas.microsoft.com/office/drawing/2014/main" id="{A877C0E9-AC67-8A06-EFD9-3C48FB86AF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77339" y="3166449"/>
            <a:ext cx="4187900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869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9FFDD080-4638-6791-3E4F-BA329002E2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8247" y="4070491"/>
            <a:ext cx="7695506" cy="76479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48247" y="4980067"/>
            <a:ext cx="7695506" cy="61258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425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Placeholder">
            <a:extLst>
              <a:ext uri="{FF2B5EF4-FFF2-40B4-BE49-F238E27FC236}">
                <a16:creationId xmlns:a16="http://schemas.microsoft.com/office/drawing/2014/main" id="{E786A00E-850A-460E-A70F-9654094110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9"/>
          </a:xfrm>
          <a:prstGeom prst="rect">
            <a:avLst/>
          </a:prstGeom>
        </p:spPr>
      </p:pic>
      <p:sp>
        <p:nvSpPr>
          <p:cNvPr id="5" name="Chart Placeholder">
            <a:extLst>
              <a:ext uri="{FF2B5EF4-FFF2-40B4-BE49-F238E27FC236}">
                <a16:creationId xmlns:a16="http://schemas.microsoft.com/office/drawing/2014/main" id="{A294C2DE-00CB-57AC-36E4-F1BD262706D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430338" y="1747838"/>
            <a:ext cx="9134475" cy="436086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472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ED9AC6FB-79B2-8934-E612-EC987EF323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17" name="Title Placeholder">
            <a:extLst>
              <a:ext uri="{FF2B5EF4-FFF2-40B4-BE49-F238E27FC236}">
                <a16:creationId xmlns:a16="http://schemas.microsoft.com/office/drawing/2014/main" id="{9E07F9AC-4E7E-9623-9170-90BDADFA2A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Title Underscore">
            <a:extLst>
              <a:ext uri="{FF2B5EF4-FFF2-40B4-BE49-F238E27FC236}">
                <a16:creationId xmlns:a16="http://schemas.microsoft.com/office/drawing/2014/main" id="{58F4D01E-94DA-4F0B-8E13-618D11B2D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lock I">
            <a:extLst>
              <a:ext uri="{FF2B5EF4-FFF2-40B4-BE49-F238E27FC236}">
                <a16:creationId xmlns:a16="http://schemas.microsoft.com/office/drawing/2014/main" id="{2ECD6B36-AE20-6B2C-70DA-90541397C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45B5409-DDAC-5BBA-E785-37F723B563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Questions/Contact/Information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82A2E9-6729-F459-2EB4-38593EB184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epartment/Unit name Placeholder">
            <a:extLst>
              <a:ext uri="{FF2B5EF4-FFF2-40B4-BE49-F238E27FC236}">
                <a16:creationId xmlns:a16="http://schemas.microsoft.com/office/drawing/2014/main" id="{EC420C19-0C40-EAE2-AA9D-5101B4FF16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1DAF599E-70A8-5E76-56CB-CA69217C1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641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2FF63E5-FDDB-6B44-048F-EF43D6670A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7" name="Title Placeholder">
            <a:extLst>
              <a:ext uri="{FF2B5EF4-FFF2-40B4-BE49-F238E27FC236}">
                <a16:creationId xmlns:a16="http://schemas.microsoft.com/office/drawing/2014/main" id="{33DE6DDB-A415-6C63-7353-2B6BB41D5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0" name="Title Underscore">
            <a:extLst>
              <a:ext uri="{FF2B5EF4-FFF2-40B4-BE49-F238E27FC236}">
                <a16:creationId xmlns:a16="http://schemas.microsoft.com/office/drawing/2014/main" id="{EE499929-DC2D-46B3-A28E-229CC329A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lock I">
            <a:extLst>
              <a:ext uri="{FF2B5EF4-FFF2-40B4-BE49-F238E27FC236}">
                <a16:creationId xmlns:a16="http://schemas.microsoft.com/office/drawing/2014/main" id="{E693DE19-AD82-43E4-870B-ABD71ED9E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275" y="277804"/>
            <a:ext cx="528575" cy="764797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0D3AEAA-8383-5B38-DD49-CF2D2E42B2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Questions/Contact/Information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650F580-D423-6DBC-88B2-B37D4EB87A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epartment/Unit name Placeholder">
            <a:extLst>
              <a:ext uri="{FF2B5EF4-FFF2-40B4-BE49-F238E27FC236}">
                <a16:creationId xmlns:a16="http://schemas.microsoft.com/office/drawing/2014/main" id="{D09D9943-0FAE-E4DE-E4FE-0B3F8F5513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BC285FAE-FC3C-B139-BFE4-13B464552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3200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11F629A3-552F-E006-13D5-0CE1F4DDF8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48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ED9AC6FB-79B2-8934-E612-EC987EF323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17" name="Title Placeholder">
            <a:extLst>
              <a:ext uri="{FF2B5EF4-FFF2-40B4-BE49-F238E27FC236}">
                <a16:creationId xmlns:a16="http://schemas.microsoft.com/office/drawing/2014/main" id="{9E07F9AC-4E7E-9623-9170-90BDADFA2A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Title Underscore">
            <a:extLst>
              <a:ext uri="{FF2B5EF4-FFF2-40B4-BE49-F238E27FC236}">
                <a16:creationId xmlns:a16="http://schemas.microsoft.com/office/drawing/2014/main" id="{58F4D01E-94DA-4F0B-8E13-618D11B2D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lock I">
            <a:extLst>
              <a:ext uri="{FF2B5EF4-FFF2-40B4-BE49-F238E27FC236}">
                <a16:creationId xmlns:a16="http://schemas.microsoft.com/office/drawing/2014/main" id="{2ECD6B36-AE20-6B2C-70DA-90541397C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45B5409-DDAC-5BBA-E785-37F723B563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Questions/Contact/Information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82A2E9-6729-F459-2EB4-38593EB184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epartment/Unit name Placeholder">
            <a:extLst>
              <a:ext uri="{FF2B5EF4-FFF2-40B4-BE49-F238E27FC236}">
                <a16:creationId xmlns:a16="http://schemas.microsoft.com/office/drawing/2014/main" id="{EC420C19-0C40-EAE2-AA9D-5101B4FF16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1DAF599E-70A8-5E76-56CB-CA69217C1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641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AA460F61-2344-C760-857E-55ED7348C7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106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D10096E1-7AA4-3695-82F5-7DAD7028D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3" cy="685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953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C55AD4A4-2991-D3F6-2545-9BA75BB14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3172"/>
            <a:ext cx="12180721" cy="685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356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819836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201365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661448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858835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8769522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894787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90197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F332F4F2-6BCB-E2A6-BF14-55C777A83E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itle Placeholder">
            <a:extLst>
              <a:ext uri="{FF2B5EF4-FFF2-40B4-BE49-F238E27FC236}">
                <a16:creationId xmlns:a16="http://schemas.microsoft.com/office/drawing/2014/main" id="{DC81612B-D90D-9CB9-5E42-CE2949781B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3131" y="1958296"/>
            <a:ext cx="8569235" cy="1614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497620D0-FD2F-C1C0-438F-BA156FAA85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5601" y="3489452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D3A57C1C-6F1A-1705-E0D4-BE50DA8625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85601" y="4257421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2" name="Title Accent">
            <a:extLst>
              <a:ext uri="{FF2B5EF4-FFF2-40B4-BE49-F238E27FC236}">
                <a16:creationId xmlns:a16="http://schemas.microsoft.com/office/drawing/2014/main" id="{A4CD8BB7-0ED5-85FC-E344-1C112A4EB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019311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470536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946955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587602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8264636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488820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407682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78232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78232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152276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957630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423790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6626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536CFC5-9FDA-B7CC-A0E8-9E2C8CF523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8" name="Title Placeholder">
            <a:extLst>
              <a:ext uri="{FF2B5EF4-FFF2-40B4-BE49-F238E27FC236}">
                <a16:creationId xmlns:a16="http://schemas.microsoft.com/office/drawing/2014/main" id="{1FB743AC-7591-A2BB-3B57-8407889127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3131" y="1958296"/>
            <a:ext cx="8569235" cy="1614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Department/unit name placeholder">
            <a:extLst>
              <a:ext uri="{FF2B5EF4-FFF2-40B4-BE49-F238E27FC236}">
                <a16:creationId xmlns:a16="http://schemas.microsoft.com/office/drawing/2014/main" id="{9CCA8B6C-53BF-DD2E-3863-4C11197357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5601" y="3489452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609F09B9-AFB9-1195-67C0-6A06E8B361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85601" y="4257421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11" name="Title Accent">
            <a:extLst>
              <a:ext uri="{FF2B5EF4-FFF2-40B4-BE49-F238E27FC236}">
                <a16:creationId xmlns:a16="http://schemas.microsoft.com/office/drawing/2014/main" id="{774D0FFC-1870-3AC0-2920-9F9EA3F5B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3919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78232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78232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132199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532948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8000" y="274638"/>
            <a:ext cx="110744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>
                <a:solidFill>
                  <a:srgbClr val="131F33"/>
                </a:solidFill>
              </a:rPr>
              <a:t>Click to edit Master title style</a:t>
            </a:r>
            <a:endParaRPr lang="en-US" dirty="0">
              <a:solidFill>
                <a:srgbClr val="131F33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074400" cy="4525963"/>
          </a:xfrm>
          <a:prstGeom prst="rect">
            <a:avLst/>
          </a:prstGeom>
        </p:spPr>
        <p:txBody>
          <a:bodyPr/>
          <a:lstStyle/>
          <a:p>
            <a:pPr lvl="0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Click to edit Master text styles</a:t>
            </a:r>
          </a:p>
          <a:p>
            <a:pPr lvl="1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Second level</a:t>
            </a:r>
          </a:p>
          <a:p>
            <a:pPr lvl="2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Third level</a:t>
            </a:r>
          </a:p>
          <a:p>
            <a:pPr lvl="3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Fourth level</a:t>
            </a:r>
          </a:p>
          <a:p>
            <a:pPr lvl="4" defTabSz="914400">
              <a:buFont typeface="Wingdings" charset="0"/>
              <a:buChar char="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Georgia"/>
                <a:cs typeface="Georgia"/>
              </a:rPr>
              <a:t>Fifth level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5186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>
            <a:extLst>
              <a:ext uri="{FF2B5EF4-FFF2-40B4-BE49-F238E27FC236}">
                <a16:creationId xmlns:a16="http://schemas.microsoft.com/office/drawing/2014/main" id="{5C2C3DC9-CBAF-E0AA-9E07-BE81DC638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4" cy="6856612"/>
          </a:xfrm>
          <a:prstGeom prst="rect">
            <a:avLst/>
          </a:prstGeom>
        </p:spPr>
      </p:pic>
      <p:sp>
        <p:nvSpPr>
          <p:cNvPr id="3" name="Title Placeholder">
            <a:extLst>
              <a:ext uri="{FF2B5EF4-FFF2-40B4-BE49-F238E27FC236}">
                <a16:creationId xmlns:a16="http://schemas.microsoft.com/office/drawing/2014/main" id="{ACA65AA5-72F7-BA65-02CD-944C75DCAB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163545"/>
            <a:ext cx="12189530" cy="1614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Department/Unit name Placeholder">
            <a:extLst>
              <a:ext uri="{FF2B5EF4-FFF2-40B4-BE49-F238E27FC236}">
                <a16:creationId xmlns:a16="http://schemas.microsoft.com/office/drawing/2014/main" id="{3E44D2A3-C965-C633-19E4-D7543644A7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A11F428D-6D39-7B6D-AFE8-65D4134A99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  <p:pic>
        <p:nvPicPr>
          <p:cNvPr id="2" name="Block I">
            <a:extLst>
              <a:ext uri="{FF2B5EF4-FFF2-40B4-BE49-F238E27FC236}">
                <a16:creationId xmlns:a16="http://schemas.microsoft.com/office/drawing/2014/main" id="{F622F3C3-0B66-1EFA-7644-C9486EB60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9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">
            <a:extLst>
              <a:ext uri="{FF2B5EF4-FFF2-40B4-BE49-F238E27FC236}">
                <a16:creationId xmlns:a16="http://schemas.microsoft.com/office/drawing/2014/main" id="{4A6F8600-C465-A237-F197-C96A708B3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3172"/>
            <a:ext cx="12180721" cy="6851656"/>
          </a:xfrm>
          <a:prstGeom prst="rect">
            <a:avLst/>
          </a:prstGeom>
        </p:spPr>
      </p:pic>
      <p:sp>
        <p:nvSpPr>
          <p:cNvPr id="3" name="Title Placeholder">
            <a:extLst>
              <a:ext uri="{FF2B5EF4-FFF2-40B4-BE49-F238E27FC236}">
                <a16:creationId xmlns:a16="http://schemas.microsoft.com/office/drawing/2014/main" id="{F16267C3-140D-73DF-5069-F013F81846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09" y="2163545"/>
            <a:ext cx="12180722" cy="1614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Department/Name Placeholder">
            <a:extLst>
              <a:ext uri="{FF2B5EF4-FFF2-40B4-BE49-F238E27FC236}">
                <a16:creationId xmlns:a16="http://schemas.microsoft.com/office/drawing/2014/main" id="{87E33E8E-94EC-D6F0-814A-4EDAFDEC86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53FE06C4-A829-23E6-0677-AB297591F4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  <p:pic>
        <p:nvPicPr>
          <p:cNvPr id="2" name="Block I">
            <a:extLst>
              <a:ext uri="{FF2B5EF4-FFF2-40B4-BE49-F238E27FC236}">
                <a16:creationId xmlns:a16="http://schemas.microsoft.com/office/drawing/2014/main" id="{D8D43620-9928-A654-AC46-BED2B131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8275" y="279019"/>
            <a:ext cx="528575" cy="76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82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">
            <a:extLst>
              <a:ext uri="{FF2B5EF4-FFF2-40B4-BE49-F238E27FC236}">
                <a16:creationId xmlns:a16="http://schemas.microsoft.com/office/drawing/2014/main" id="{7055D02D-3326-7573-A3C0-A19814EBC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" y="694"/>
            <a:ext cx="12189532" cy="6856612"/>
          </a:xfrm>
          <a:prstGeom prst="rect">
            <a:avLst/>
          </a:prstGeom>
        </p:spPr>
      </p:pic>
      <p:pic>
        <p:nvPicPr>
          <p:cNvPr id="15" name="Block I">
            <a:extLst>
              <a:ext uri="{FF2B5EF4-FFF2-40B4-BE49-F238E27FC236}">
                <a16:creationId xmlns:a16="http://schemas.microsoft.com/office/drawing/2014/main" id="{193783E6-EE13-4530-A988-B4868B496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8275" y="279019"/>
            <a:ext cx="528575" cy="762367"/>
          </a:xfrm>
          <a:prstGeom prst="rect">
            <a:avLst/>
          </a:prstGeom>
        </p:spPr>
      </p:pic>
      <p:sp>
        <p:nvSpPr>
          <p:cNvPr id="11" name="Title Accent">
            <a:extLst>
              <a:ext uri="{FF2B5EF4-FFF2-40B4-BE49-F238E27FC236}">
                <a16:creationId xmlns:a16="http://schemas.microsoft.com/office/drawing/2014/main" id="{BBEA2DE4-2385-495C-A616-BF4D8C4A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A50B919-1C53-82C7-0ADF-4D7B60644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24" name="Subtitle Placeholder">
            <a:extLst>
              <a:ext uri="{FF2B5EF4-FFF2-40B4-BE49-F238E27FC236}">
                <a16:creationId xmlns:a16="http://schemas.microsoft.com/office/drawing/2014/main" id="{E14BE4D4-A7FC-9557-3271-D4088C04E7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epartment/unit name Placeholder">
            <a:extLst>
              <a:ext uri="{FF2B5EF4-FFF2-40B4-BE49-F238E27FC236}">
                <a16:creationId xmlns:a16="http://schemas.microsoft.com/office/drawing/2014/main" id="{5CA5320C-70CA-7F64-3D32-B994D01BD6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6" name="Slide Number Placeholder">
            <a:extLst>
              <a:ext uri="{FF2B5EF4-FFF2-40B4-BE49-F238E27FC236}">
                <a16:creationId xmlns:a16="http://schemas.microsoft.com/office/drawing/2014/main" id="{2D0D6A88-2FF4-ED2F-DB76-9BB2C9C00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4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C493BA29-88DB-9209-4439-6C9327AE6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3" cy="6856612"/>
          </a:xfrm>
          <a:prstGeom prst="rect">
            <a:avLst/>
          </a:prstGeom>
        </p:spPr>
      </p:pic>
      <p:pic>
        <p:nvPicPr>
          <p:cNvPr id="10" name="Block I">
            <a:extLst>
              <a:ext uri="{FF2B5EF4-FFF2-40B4-BE49-F238E27FC236}">
                <a16:creationId xmlns:a16="http://schemas.microsoft.com/office/drawing/2014/main" id="{72E36FC3-13D9-5B7F-F024-ECE203ECE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4605" y="277805"/>
            <a:ext cx="529474" cy="764795"/>
          </a:xfrm>
          <a:prstGeom prst="rect">
            <a:avLst/>
          </a:prstGeom>
        </p:spPr>
      </p:pic>
      <p:sp>
        <p:nvSpPr>
          <p:cNvPr id="7" name="Title Accent">
            <a:extLst>
              <a:ext uri="{FF2B5EF4-FFF2-40B4-BE49-F238E27FC236}">
                <a16:creationId xmlns:a16="http://schemas.microsoft.com/office/drawing/2014/main" id="{70DB334B-58BA-FA46-760E-299BA028B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">
            <a:extLst>
              <a:ext uri="{FF2B5EF4-FFF2-40B4-BE49-F238E27FC236}">
                <a16:creationId xmlns:a16="http://schemas.microsoft.com/office/drawing/2014/main" id="{9022AEE9-9854-64A4-8425-2C701E7B8A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9" name="Subtitle Placeholder">
            <a:extLst>
              <a:ext uri="{FF2B5EF4-FFF2-40B4-BE49-F238E27FC236}">
                <a16:creationId xmlns:a16="http://schemas.microsoft.com/office/drawing/2014/main" id="{06092AA5-D5FE-2CF4-EDF1-CED258F3F2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1A96EBAC-4595-0697-28AB-2D82831393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B004C974-18EE-90F8-50C2-6B74362B7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73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E08955-08BB-4699-BDD8-1E3D7EEFD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3B2E1F-8BE8-6F6E-A1F6-527F51B3D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B605B6C-A108-B529-76C2-7C90E4E90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8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2" r:id="rId2"/>
    <p:sldLayoutId id="2147483683" r:id="rId3"/>
    <p:sldLayoutId id="2147483649" r:id="rId4"/>
    <p:sldLayoutId id="2147483660" r:id="rId5"/>
    <p:sldLayoutId id="2147483661" r:id="rId6"/>
    <p:sldLayoutId id="2147483662" r:id="rId7"/>
    <p:sldLayoutId id="2147483650" r:id="rId8"/>
    <p:sldLayoutId id="2147483663" r:id="rId9"/>
    <p:sldLayoutId id="2147483664" r:id="rId10"/>
    <p:sldLayoutId id="2147483665" r:id="rId11"/>
    <p:sldLayoutId id="2147483651" r:id="rId12"/>
    <p:sldLayoutId id="2147483666" r:id="rId13"/>
    <p:sldLayoutId id="2147483681" r:id="rId14"/>
    <p:sldLayoutId id="2147483671" r:id="rId15"/>
    <p:sldLayoutId id="2147483670" r:id="rId16"/>
    <p:sldLayoutId id="2147483652" r:id="rId17"/>
    <p:sldLayoutId id="2147483653" r:id="rId18"/>
    <p:sldLayoutId id="2147483672" r:id="rId19"/>
    <p:sldLayoutId id="2147483673" r:id="rId20"/>
    <p:sldLayoutId id="2147483675" r:id="rId21"/>
    <p:sldLayoutId id="2147483676" r:id="rId22"/>
    <p:sldLayoutId id="2147483677" r:id="rId23"/>
    <p:sldLayoutId id="2147483678" r:id="rId24"/>
    <p:sldLayoutId id="2147483679" r:id="rId25"/>
    <p:sldLayoutId id="2147483680" r:id="rId26"/>
    <p:sldLayoutId id="2147483654" r:id="rId27"/>
    <p:sldLayoutId id="2147483655" r:id="rId28"/>
    <p:sldLayoutId id="2147483656" r:id="rId29"/>
    <p:sldLayoutId id="2147483657" r:id="rId30"/>
    <p:sldLayoutId id="2147483667" r:id="rId31"/>
    <p:sldLayoutId id="2147483668" r:id="rId32"/>
    <p:sldLayoutId id="2147483703" r:id="rId33"/>
    <p:sldLayoutId id="2147483684" r:id="rId34"/>
    <p:sldLayoutId id="2147483704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  <p:sldLayoutId id="2147483702" r:id="rId5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iversity.cornell.edu/belonging/sense-belonging" TargetMode="Externa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disability.illinois.edu" TargetMode="External"/><Relationship Id="rId3" Type="http://schemas.openxmlformats.org/officeDocument/2006/relationships/hyperlink" Target="https://diversity.illinois.edu/institutional-equity/equal-employment-opportunity/" TargetMode="External"/><Relationship Id="rId7" Type="http://schemas.openxmlformats.org/officeDocument/2006/relationships/hyperlink" Target="wecare.illinois.edu" TargetMode="External"/><Relationship Id="rId2" Type="http://schemas.openxmlformats.org/officeDocument/2006/relationships/hyperlink" Target="https://diversity.illinois.edu/diversity-campus-culture/belonging-resources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odos.illinois.edu/community-of-care/CAREcenter" TargetMode="External"/><Relationship Id="rId5" Type="http://schemas.openxmlformats.org/officeDocument/2006/relationships/hyperlink" Target="https://counselingcenter.illinois.edu/" TargetMode="External"/><Relationship Id="rId10" Type="http://schemas.openxmlformats.org/officeDocument/2006/relationships/hyperlink" Target="http://ccej.illinois.edu/" TargetMode="External"/><Relationship Id="rId4" Type="http://schemas.openxmlformats.org/officeDocument/2006/relationships/hyperlink" Target="https://conflictresolution.illinois.edu/" TargetMode="External"/><Relationship Id="rId9" Type="http://schemas.openxmlformats.org/officeDocument/2006/relationships/hyperlink" Target="http://access.illinois.edu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jeffriescenter.illinois.edu/" TargetMode="External"/><Relationship Id="rId2" Type="http://schemas.openxmlformats.org/officeDocument/2006/relationships/hyperlink" Target="http://ssib.illinois.edu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odos.illinois.edu/community-of-care/CAREcenter" TargetMode="External"/><Relationship Id="rId4" Type="http://schemas.openxmlformats.org/officeDocument/2006/relationships/hyperlink" Target="http://open.illinois.ed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go.illinois.edu/UndocuAll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gsrc.illinois.edu/programs/ally" TargetMode="External"/><Relationship Id="rId4" Type="http://schemas.openxmlformats.org/officeDocument/2006/relationships/hyperlink" Target="https://dsje.illinois.edu/programs/racial-justice-allies-advocates-training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access.illinois.edu/" TargetMode="External"/><Relationship Id="rId2" Type="http://schemas.openxmlformats.org/officeDocument/2006/relationships/hyperlink" Target="mailto:wantland@illinois.ed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4FBEBA06-D65E-9525-AD38-8B6F3F12E7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82950" y="1958975"/>
            <a:ext cx="8569325" cy="16144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Building an Inclusive Community of Learning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Department/Unit Name Placeholder">
            <a:extLst>
              <a:ext uri="{FF2B5EF4-FFF2-40B4-BE49-F238E27FC236}">
                <a16:creationId xmlns:a16="http://schemas.microsoft.com/office/drawing/2014/main" id="{9669D763-9081-4D8D-6AD4-8D346E0802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School of Literatures, Cultures and Linguistics</a:t>
            </a:r>
            <a:br>
              <a:rPr lang="en-US" dirty="0"/>
            </a:br>
            <a:r>
              <a:rPr lang="en-US" dirty="0"/>
              <a:t> Graduate Student Orientation</a:t>
            </a:r>
          </a:p>
        </p:txBody>
      </p:sp>
      <p:sp>
        <p:nvSpPr>
          <p:cNvPr id="4" name="Date Placeholder">
            <a:extLst>
              <a:ext uri="{FF2B5EF4-FFF2-40B4-BE49-F238E27FC236}">
                <a16:creationId xmlns:a16="http://schemas.microsoft.com/office/drawing/2014/main" id="{A4A59175-9C71-0307-D009-4ED0AED9AA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August 28, 2026</a:t>
            </a:r>
          </a:p>
        </p:txBody>
      </p:sp>
    </p:spTree>
    <p:extLst>
      <p:ext uri="{BB962C8B-B14F-4D97-AF65-F5344CB8AC3E}">
        <p14:creationId xmlns:p14="http://schemas.microsoft.com/office/powerpoint/2010/main" val="744871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9DBB42-A4A4-858F-EC90-2A7A800D3F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Improving Sense of Belonging at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D9C21-38A8-63AB-87FF-803F21E123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0FE1F-1339-5E4A-4FF0-E77DED4C20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F8FF71-F5DF-DC86-CB12-766F6BF653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316335"/>
            <a:ext cx="10370190" cy="4599724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Create intentional connections. </a:t>
            </a:r>
            <a:r>
              <a:rPr lang="en-US" sz="2400" dirty="0"/>
              <a:t>Bringing people together can provide an environment where people feel they belong. Think about how teams are structured; how groups can be brought together to solve specific problems; and how offices are designed.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Help build trusting relationships. </a:t>
            </a:r>
            <a:r>
              <a:rPr lang="en-US" sz="2400" dirty="0"/>
              <a:t>Think about having a formal or informal mentor program.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Invite opinions and perspectives into the conversation. </a:t>
            </a:r>
            <a:r>
              <a:rPr lang="en-US" sz="2400" dirty="0"/>
              <a:t>Ask for input and ideas from all members; be clear about how decisions will be made.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Engage in purposeful storytelling. </a:t>
            </a:r>
            <a:r>
              <a:rPr lang="en-US" sz="2400" dirty="0"/>
              <a:t>Encourage employees to share their individual stories. Understanding aspects of another person’s story can dissolve interpersonal barriers and help show the many layers, dimensions and experiences about a person we otherwise would not know. It helps people be seen.</a:t>
            </a:r>
          </a:p>
          <a:p>
            <a:pPr algn="r"/>
            <a:r>
              <a:rPr lang="en-US" dirty="0"/>
              <a:t>- </a:t>
            </a:r>
            <a:r>
              <a:rPr lang="en-US" dirty="0">
                <a:hlinkClick r:id="rId2"/>
              </a:rPr>
              <a:t>Cornell University Diversity &amp; Inclusion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917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93C821-EA76-59E8-3D7D-2DDC6057CA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Creating Communities of Mattering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DE1B97-649A-3935-6EE3-744B3ED839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2800" dirty="0"/>
              <a:t>Turn to your neighbor</a:t>
            </a:r>
          </a:p>
          <a:p>
            <a:r>
              <a:rPr lang="en-US" sz="2800" dirty="0"/>
              <a:t>What do you need from one another to create community and belonging among your cohort? </a:t>
            </a:r>
          </a:p>
          <a:p>
            <a:r>
              <a:rPr lang="en-US" sz="2800" dirty="0"/>
              <a:t>What are ways you can contribute to this community?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46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D75420-9CD0-CE0E-F1BF-05ECF7A139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Campus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CDCDCB-9800-FA47-8815-D95561FA10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DC98B-D816-19D9-35B7-15F3B941EEF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A0D85-3BED-3B97-21FF-5D2C250244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191986"/>
            <a:ext cx="10370190" cy="5164363"/>
          </a:xfrm>
        </p:spPr>
        <p:txBody>
          <a:bodyPr>
            <a:normAutofit fontScale="85000" lnSpcReduction="20000"/>
          </a:bodyPr>
          <a:lstStyle/>
          <a:p>
            <a:r>
              <a:rPr lang="en-US" sz="2600" b="1" dirty="0"/>
              <a:t>Reporting Concerns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hlinkClick r:id="rId2"/>
              </a:rPr>
              <a:t>Campus Belonging </a:t>
            </a:r>
            <a:r>
              <a:rPr lang="en-US" sz="2600" dirty="0"/>
              <a:t>– Bias reporting and response process, </a:t>
            </a:r>
            <a:r>
              <a:rPr lang="en-US" sz="2600" u="sng" dirty="0"/>
              <a:t>not investigation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hlinkClick r:id="rId3"/>
              </a:rPr>
              <a:t>Equal Employment Opportunity </a:t>
            </a:r>
            <a:r>
              <a:rPr lang="en-US" sz="2600" dirty="0"/>
              <a:t>– Reporting discrimination or harassment by employees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hlinkClick r:id="rId4"/>
              </a:rPr>
              <a:t>Office of Student Conflict Resolution </a:t>
            </a:r>
            <a:r>
              <a:rPr lang="en-US" sz="2600" dirty="0"/>
              <a:t>– Reporting suspected code violations by students</a:t>
            </a:r>
          </a:p>
          <a:p>
            <a:r>
              <a:rPr lang="en-US" sz="2600" b="1" dirty="0"/>
              <a:t>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hlinkClick r:id="rId5"/>
              </a:rPr>
              <a:t>Counseling Center</a:t>
            </a:r>
            <a:endParaRPr lang="en-US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hlinkClick r:id="rId6"/>
              </a:rPr>
              <a:t>Connie Frank CARE Center </a:t>
            </a:r>
            <a:r>
              <a:rPr lang="en-US" sz="2600" dirty="0"/>
              <a:t>(formerly Student Assistance Center)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hlinkClick r:id="rId7"/>
              </a:rPr>
              <a:t>WeCare Sexual Misconduct Support </a:t>
            </a:r>
            <a:endParaRPr lang="en-US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hlinkClick r:id="rId8"/>
              </a:rPr>
              <a:t>Disability Resources and Education Services (DRES)</a:t>
            </a:r>
            <a:endParaRPr lang="en-US" sz="2600" dirty="0"/>
          </a:p>
          <a:p>
            <a:r>
              <a:rPr lang="en-US" sz="2600" b="1" dirty="0"/>
              <a:t>Education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hlinkClick r:id="rId9"/>
              </a:rPr>
              <a:t>Office of the Vice Chancellor for Access, Civil Rights &amp; Community</a:t>
            </a:r>
            <a:r>
              <a:rPr lang="en-US" sz="2600" dirty="0"/>
              <a:t> (pre-professional, employees &amp; units)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hlinkClick r:id="rId10"/>
              </a:rPr>
              <a:t>Center for Civic Education and Justice </a:t>
            </a:r>
            <a:r>
              <a:rPr lang="en-US" sz="2600" dirty="0"/>
              <a:t>(students)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286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596F67-9E8A-1629-EB80-7AD19FAFAD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schemeClr val="tx2"/>
                </a:solidFill>
                <a:ea typeface="+mn-ea"/>
                <a:cs typeface="+mn-cs"/>
              </a:rPr>
              <a:t>Academic Support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B8FE48-4D08-D711-A414-A91C3A3936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2400" dirty="0"/>
              <a:t>Student Success Inclusion and Belonging </a:t>
            </a:r>
            <a:r>
              <a:rPr lang="en-US" sz="2400" u="sng" dirty="0">
                <a:hlinkClick r:id="rId2"/>
              </a:rPr>
              <a:t>ssib.illinois.edu 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Includes 9 cultural and resource centers across campus</a:t>
            </a:r>
          </a:p>
          <a:p>
            <a:r>
              <a:rPr lang="en-US" sz="2400" dirty="0"/>
              <a:t>Jeffries Center (formerly Office of Minority Student Affairs) </a:t>
            </a:r>
            <a:r>
              <a:rPr lang="en-US" sz="2400" u="sng" dirty="0">
                <a:hlinkClick r:id="rId3"/>
              </a:rPr>
              <a:t>jeffriescenter.illinois.edu</a:t>
            </a:r>
            <a:endParaRPr lang="en-US" sz="2400" u="sng" dirty="0"/>
          </a:p>
          <a:p>
            <a:r>
              <a:rPr lang="en-US" sz="2400" dirty="0"/>
              <a:t>Immigrant Student Support </a:t>
            </a:r>
            <a:r>
              <a:rPr lang="en-US" sz="2400" dirty="0">
                <a:hlinkClick r:id="rId4"/>
              </a:rPr>
              <a:t>open.illinois.edu</a:t>
            </a:r>
            <a:endParaRPr lang="en-US" sz="2400" dirty="0"/>
          </a:p>
          <a:p>
            <a:r>
              <a:rPr lang="en-US" sz="2400" dirty="0"/>
              <a:t>Connie Frank CARE Center (formerly Student Assistance Center) </a:t>
            </a:r>
            <a:r>
              <a:rPr lang="en-US" sz="2400" u="sng" dirty="0">
                <a:hlinkClick r:id="rId5"/>
              </a:rPr>
              <a:t>odos.illinois.edu/community-of-care/</a:t>
            </a:r>
            <a:r>
              <a:rPr lang="en-US" sz="2400" u="sng" dirty="0" err="1">
                <a:hlinkClick r:id="rId5"/>
              </a:rPr>
              <a:t>CAREcenter</a:t>
            </a:r>
            <a:endParaRPr lang="en-US" sz="2400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5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7A49C5-C49B-74CD-714A-83580A629A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Upcoming Trainings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DEB71-E41D-5740-ED8D-D5012659F7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AB1A62-85A0-21FF-3B91-A2B808AB320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Undocumented Student Ally Training</a:t>
            </a:r>
            <a:br>
              <a:rPr lang="en-US" sz="2400" b="1" dirty="0"/>
            </a:br>
            <a:r>
              <a:rPr lang="en-US" sz="2400" dirty="0"/>
              <a:t>Monday, September 14 from 1-4pm</a:t>
            </a:r>
            <a:br>
              <a:rPr lang="en-US" sz="2400" dirty="0"/>
            </a:br>
            <a:r>
              <a:rPr lang="en-US" sz="2400" dirty="0"/>
              <a:t>Register at </a:t>
            </a:r>
            <a:r>
              <a:rPr lang="en-US" sz="2400" dirty="0">
                <a:hlinkClick r:id="rId3"/>
              </a:rPr>
              <a:t>http://go.Illinois.edu/UndocuAlly</a:t>
            </a:r>
            <a:r>
              <a:rPr lang="en-US" sz="2400" dirty="0"/>
              <a:t> </a:t>
            </a:r>
          </a:p>
          <a:p>
            <a:r>
              <a:rPr lang="en-US" sz="2400" b="1" dirty="0"/>
              <a:t>Racial Justice Allies &amp; Advocates Training</a:t>
            </a:r>
            <a:br>
              <a:rPr lang="en-US" sz="2400" b="1" dirty="0"/>
            </a:br>
            <a:r>
              <a:rPr lang="en-US" sz="2400" dirty="0">
                <a:hlinkClick r:id="rId4"/>
              </a:rPr>
              <a:t>Learn more here.</a:t>
            </a:r>
            <a:endParaRPr lang="en-US" sz="2400" dirty="0"/>
          </a:p>
          <a:p>
            <a:r>
              <a:rPr lang="en-US" sz="2400" b="1" dirty="0"/>
              <a:t>LGBTQ+ Ally Training</a:t>
            </a:r>
            <a:br>
              <a:rPr lang="en-US" sz="2400" dirty="0"/>
            </a:br>
            <a:r>
              <a:rPr lang="en-US" sz="2400" dirty="0">
                <a:hlinkClick r:id="rId5"/>
              </a:rPr>
              <a:t>Learn more here. </a:t>
            </a:r>
            <a:endParaRPr lang="en-US" altLang="en-US" sz="1600" dirty="0">
              <a:solidFill>
                <a:srgbClr val="080046"/>
              </a:solidFill>
              <a:latin typeface="Georgia" pitchFamily="18" charset="0"/>
            </a:endParaRPr>
          </a:p>
          <a:p>
            <a:pPr marL="340995" indent="-340995">
              <a:defRPr/>
            </a:pPr>
            <a:endParaRPr lang="en-US" altLang="en-US" dirty="0">
              <a:solidFill>
                <a:srgbClr val="080046"/>
              </a:solidFill>
              <a:latin typeface="Georgia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617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1AED0-1DF4-49A3-B25C-31F2DB756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/>
              <a:t>Questions?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2D44A2-7966-8207-A942-4AEF75F9AC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605506-1310-2C00-B12A-CEF409DAEE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2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">
            <a:extLst>
              <a:ext uri="{FF2B5EF4-FFF2-40B4-BE49-F238E27FC236}">
                <a16:creationId xmlns:a16="http://schemas.microsoft.com/office/drawing/2014/main" id="{6CD670A0-C0C2-15D3-5A7C-EA8467953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AB39040-A0B2-9F21-2450-4C56BC4B599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0698" y="2725613"/>
            <a:ext cx="8981219" cy="264203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Ross Wantland </a:t>
            </a:r>
            <a:r>
              <a:rPr lang="en-US" dirty="0">
                <a:hlinkClick r:id="rId2"/>
              </a:rPr>
              <a:t>wantland@illinois.edu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Interim Director, Academic Inclusive Excellence</a:t>
            </a:r>
            <a:br>
              <a:rPr lang="en-US" dirty="0"/>
            </a:br>
            <a:r>
              <a:rPr lang="en-US" sz="2400" i="1" dirty="0"/>
              <a:t>Office of the Vice Chancellor for Access, Civil Rights &amp; Community</a:t>
            </a:r>
          </a:p>
          <a:p>
            <a:pPr>
              <a:lnSpc>
                <a:spcPct val="100000"/>
              </a:lnSpc>
            </a:pPr>
            <a:endParaRPr lang="en-US" sz="2400" i="1" dirty="0"/>
          </a:p>
          <a:p>
            <a:pPr>
              <a:lnSpc>
                <a:spcPct val="100000"/>
              </a:lnSpc>
            </a:pPr>
            <a:r>
              <a:rPr lang="en-US" sz="2400" i="1" dirty="0"/>
              <a:t>Learn more at </a:t>
            </a:r>
            <a:r>
              <a:rPr lang="en-US" sz="2400" i="1" dirty="0">
                <a:hlinkClick r:id="rId3"/>
              </a:rPr>
              <a:t>http://access.illinois.edu</a:t>
            </a:r>
            <a:r>
              <a:rPr lang="en-US" sz="2400" i="1" dirty="0"/>
              <a:t> </a:t>
            </a:r>
            <a:endParaRPr lang="en-US" dirty="0"/>
          </a:p>
        </p:txBody>
      </p:sp>
      <p:sp>
        <p:nvSpPr>
          <p:cNvPr id="3" name="Department/Unit name Placeholder">
            <a:extLst>
              <a:ext uri="{FF2B5EF4-FFF2-40B4-BE49-F238E27FC236}">
                <a16:creationId xmlns:a16="http://schemas.microsoft.com/office/drawing/2014/main" id="{B0CE55A2-6B88-F73F-AA53-29ABC356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13379A-269B-438F-1824-6428A4BBE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30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429EE-2175-4E7D-3644-D5CA971353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Welcome!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CCE25-FA4D-F3DA-A494-AC1B25EAEB9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2" y="1795749"/>
            <a:ext cx="10581595" cy="4120309"/>
          </a:xfrm>
        </p:spPr>
        <p:txBody>
          <a:bodyPr>
            <a:normAutofit/>
          </a:bodyPr>
          <a:lstStyle/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97800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47124-65AE-5767-8C25-09F9A2BAB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D3EF6F-75CC-4735-144D-B9374ABCCE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Office of the Vice Chancellor for Access, Civil Rights &amp; Community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5D3FE-FAFB-48EB-F7F0-B964249717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741A02-C310-52FE-9790-77BD6D4EDC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2" y="1795749"/>
            <a:ext cx="10581595" cy="4120309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Lead collaborations </a:t>
            </a:r>
            <a:r>
              <a:rPr lang="en-US" sz="3200" dirty="0"/>
              <a:t>to reimagine approaches to increase access and opportunities in education, research, employment, business opportunities, and community engagement.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Reduce barriers </a:t>
            </a:r>
            <a:r>
              <a:rPr lang="en-US" sz="3200" dirty="0"/>
              <a:t>for all to engage fully with Illinois.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Enhance understanding and skills </a:t>
            </a:r>
            <a:r>
              <a:rPr lang="en-US" sz="3200" dirty="0"/>
              <a:t>of students, staff, and faculty to promote inclusion.</a:t>
            </a:r>
          </a:p>
        </p:txBody>
      </p:sp>
    </p:spTree>
    <p:extLst>
      <p:ext uri="{BB962C8B-B14F-4D97-AF65-F5344CB8AC3E}">
        <p14:creationId xmlns:p14="http://schemas.microsoft.com/office/powerpoint/2010/main" val="151013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A7DAE-7A86-4AEE-BBFA-A16983ADB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67A634-4797-7B39-71DC-174143428E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Belonging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DD5DF-B2C4-36E7-9100-8F1E8B1505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5D5425-588D-4577-054C-4CA8BBD2F6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2" y="1795749"/>
            <a:ext cx="10581595" cy="4120309"/>
          </a:xfrm>
        </p:spPr>
        <p:txBody>
          <a:bodyPr>
            <a:normAutofit/>
          </a:bodyPr>
          <a:lstStyle/>
          <a:p>
            <a:r>
              <a:rPr lang="en-US" sz="3200" dirty="0"/>
              <a:t>Think about a space where you felt like you belonged/mattered.</a:t>
            </a:r>
          </a:p>
          <a:p>
            <a:r>
              <a:rPr lang="en-US" sz="3200" dirty="0"/>
              <a:t>What made you feel like you belonged?</a:t>
            </a:r>
          </a:p>
        </p:txBody>
      </p:sp>
    </p:spTree>
    <p:extLst>
      <p:ext uri="{BB962C8B-B14F-4D97-AF65-F5344CB8AC3E}">
        <p14:creationId xmlns:p14="http://schemas.microsoft.com/office/powerpoint/2010/main" val="259262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D39FE7-5ECC-0E38-0819-8FB3032C9C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Defining Belonging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A10D5-A6DD-1F98-5F97-AC101D0216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47FC3-CA14-AB65-84CD-B30B0355249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1803D-8E1A-B1D1-5DA8-954AA30C149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“Belonging can be defined as </a:t>
            </a:r>
            <a:r>
              <a:rPr lang="en-US" sz="3200" b="1" dirty="0"/>
              <a:t>a subjective feeling that one is an integral part of their surrounding systems</a:t>
            </a:r>
            <a:r>
              <a:rPr lang="en-US" sz="3200" dirty="0"/>
              <a:t>, including family, friends, school, work environments, communities, cultural groups, and physical places.”</a:t>
            </a:r>
          </a:p>
          <a:p>
            <a:pPr algn="r"/>
            <a:r>
              <a:rPr lang="en-US" sz="3200" dirty="0"/>
              <a:t>(Allen, et al, 2021)</a:t>
            </a:r>
          </a:p>
        </p:txBody>
      </p:sp>
    </p:spTree>
    <p:extLst>
      <p:ext uri="{BB962C8B-B14F-4D97-AF65-F5344CB8AC3E}">
        <p14:creationId xmlns:p14="http://schemas.microsoft.com/office/powerpoint/2010/main" val="1649378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BB3D4C-44F4-B7EA-AB23-8C3431E741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60700" y="1292225"/>
            <a:ext cx="6180138" cy="7635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Belonging Uncertainty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2FC9B7-4514-EFBE-6A96-EBDBD22E08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060741" y="2546613"/>
            <a:ext cx="6179926" cy="2462365"/>
          </a:xfrm>
        </p:spPr>
        <p:txBody>
          <a:bodyPr>
            <a:normAutofit/>
          </a:bodyPr>
          <a:lstStyle/>
          <a:p>
            <a:r>
              <a:rPr lang="en-US" sz="3600" dirty="0"/>
              <a:t>the state of mind in which one suffers from doubts about whether one is fully accepted in a particular environment or ever could be.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C7B03F8-25D4-5532-AFD7-A42A29077AA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27193" y="5065124"/>
            <a:ext cx="2853148" cy="677754"/>
          </a:xfrm>
        </p:spPr>
        <p:txBody>
          <a:bodyPr>
            <a:normAutofit/>
          </a:bodyPr>
          <a:lstStyle/>
          <a:p>
            <a:r>
              <a:rPr lang="en-US" sz="2400" dirty="0"/>
              <a:t>Geoffrey Cohen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0D3712-8BB5-5D02-199D-053F8B298C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3E738-1151-D2EE-25BA-59EF88EA2060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4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Continuum of Community (Schlossberg)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13294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Marginality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8D6C3E-B07E-26BB-386F-9280504FF07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400" dirty="0"/>
              <a:t>Separateness</a:t>
            </a:r>
          </a:p>
          <a:p>
            <a:r>
              <a:rPr lang="en-US" sz="2400" dirty="0"/>
              <a:t>Ignorance</a:t>
            </a:r>
          </a:p>
          <a:p>
            <a:r>
              <a:rPr lang="en-US" sz="2400" dirty="0"/>
              <a:t>Fear</a:t>
            </a:r>
          </a:p>
          <a:p>
            <a:r>
              <a:rPr lang="en-US" sz="2400" dirty="0"/>
              <a:t>Shunning/Avoidance</a:t>
            </a:r>
          </a:p>
          <a:p>
            <a:r>
              <a:rPr lang="en-US" sz="2400" dirty="0"/>
              <a:t>Unknown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Mattering</a:t>
            </a:r>
          </a:p>
        </p:txBody>
      </p:sp>
      <p:cxnSp>
        <p:nvCxnSpPr>
          <p:cNvPr id="8" name="Straight Arrow Connector 7" descr="Arrow pointing right ">
            <a:extLst>
              <a:ext uri="{FF2B5EF4-FFF2-40B4-BE49-F238E27FC236}">
                <a16:creationId xmlns:a16="http://schemas.microsoft.com/office/drawing/2014/main" id="{AB49CE59-4CB3-44A5-9999-C81CA57D60FF}"/>
              </a:ext>
            </a:extLst>
          </p:cNvPr>
          <p:cNvCxnSpPr/>
          <p:nvPr/>
        </p:nvCxnSpPr>
        <p:spPr>
          <a:xfrm>
            <a:off x="3954801" y="3495163"/>
            <a:ext cx="1737360" cy="0"/>
          </a:xfrm>
          <a:prstGeom prst="straightConnector1">
            <a:avLst/>
          </a:prstGeom>
          <a:ln w="1365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429FE9B-A172-ECBF-1E36-853AD82F0CE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sz="2400" dirty="0"/>
              <a:t>(Inter)Dependence</a:t>
            </a:r>
          </a:p>
          <a:p>
            <a:r>
              <a:rPr lang="en-US" sz="2400" dirty="0"/>
              <a:t>Attention</a:t>
            </a:r>
          </a:p>
          <a:p>
            <a:r>
              <a:rPr lang="en-US" sz="2400" dirty="0"/>
              <a:t>Importance</a:t>
            </a:r>
          </a:p>
          <a:p>
            <a:r>
              <a:rPr lang="en-US" sz="2400" dirty="0"/>
              <a:t>Appreciation</a:t>
            </a:r>
          </a:p>
          <a:p>
            <a:r>
              <a:rPr lang="en-US" sz="2400" dirty="0"/>
              <a:t>Known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</p:spTree>
    <p:extLst>
      <p:ext uri="{BB962C8B-B14F-4D97-AF65-F5344CB8AC3E}">
        <p14:creationId xmlns:p14="http://schemas.microsoft.com/office/powerpoint/2010/main" val="288810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77F917-CA41-AC7F-5FDC-99751AB935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Barriers to Mattering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729186-90D9-9F03-F6BB-1644B86E079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 might negatively impact someone’s sense of mattering?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Cultural/historical exclusion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Disrespectful treatment by others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Differential access to opportunities, experiences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Inequitable support, encouragement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Inequitable access to basic needs, healthcare, safety,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Inequitable expectations, consequences</a:t>
            </a:r>
          </a:p>
        </p:txBody>
      </p:sp>
    </p:spTree>
    <p:extLst>
      <p:ext uri="{BB962C8B-B14F-4D97-AF65-F5344CB8AC3E}">
        <p14:creationId xmlns:p14="http://schemas.microsoft.com/office/powerpoint/2010/main" val="335487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:mv="urn:schemas-microsoft-com:mac:vml"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744913-C6FF-2369-DED1-E7AE028C31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050" y="277813"/>
            <a:ext cx="10371138" cy="11890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Policy, Not People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Office of the Vice Chancellor for Access, Civil Rights &amp; Community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61FF6-67A7-8BB7-1D9A-3E677680A63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3600" dirty="0"/>
              <a:t>“This is the consistent function of racist ideas - and of any kind of bigotry more broadly: to manipulate us into seeing people as the problem, instead of the policies that ensnare them.”</a:t>
            </a:r>
          </a:p>
          <a:p>
            <a:r>
              <a:rPr lang="en-US" sz="3600" dirty="0"/>
              <a:t>			</a:t>
            </a:r>
            <a:r>
              <a:rPr lang="en-US" sz="3600" dirty="0" err="1"/>
              <a:t>Ibram</a:t>
            </a:r>
            <a:r>
              <a:rPr lang="en-US" sz="3600" dirty="0"/>
              <a:t> </a:t>
            </a:r>
            <a:r>
              <a:rPr lang="en-US" sz="3600" dirty="0" err="1"/>
              <a:t>Kendi</a:t>
            </a:r>
            <a:r>
              <a:rPr lang="en-US" sz="3600" dirty="0"/>
              <a:t>, </a:t>
            </a:r>
            <a:r>
              <a:rPr lang="en-US" sz="3600" i="1" dirty="0"/>
              <a:t>How to be an Antiracist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68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MB PPT ORANGE">
      <a:dk1>
        <a:srgbClr val="000000"/>
      </a:dk1>
      <a:lt1>
        <a:srgbClr val="FFFFFF"/>
      </a:lt1>
      <a:dk2>
        <a:srgbClr val="13294B"/>
      </a:dk2>
      <a:lt2>
        <a:srgbClr val="FF5F05"/>
      </a:lt2>
      <a:accent1>
        <a:srgbClr val="0071CE"/>
      </a:accent1>
      <a:accent2>
        <a:srgbClr val="FCB316"/>
      </a:accent2>
      <a:accent3>
        <a:srgbClr val="007E8E"/>
      </a:accent3>
      <a:accent4>
        <a:srgbClr val="006230"/>
      </a:accent4>
      <a:accent5>
        <a:srgbClr val="5C0E41"/>
      </a:accent5>
      <a:accent6>
        <a:srgbClr val="7D3E13"/>
      </a:accent6>
      <a:hlink>
        <a:srgbClr val="C84113"/>
      </a:hlink>
      <a:folHlink>
        <a:srgbClr val="2159A6"/>
      </a:folHlink>
    </a:clrScheme>
    <a:fontScheme name="SMB PPT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B PowerPoint Template V4" id="{B3CBA2D6-773F-894A-97CE-392945FF435E}" vid="{C086EF9A-8907-304D-A9A1-B52FE47F12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9519</TotalTime>
  <Words>886</Words>
  <Application>Microsoft Office PowerPoint</Application>
  <PresentationFormat>Widescreen</PresentationFormat>
  <Paragraphs>98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Courier New</vt:lpstr>
      <vt:lpstr>Georgia</vt:lpstr>
      <vt:lpstr>Source Sans Pro</vt:lpstr>
      <vt:lpstr>Source Sans Pro SemiBold</vt:lpstr>
      <vt:lpstr>Wingdings</vt:lpstr>
      <vt:lpstr>Office Theme</vt:lpstr>
      <vt:lpstr>Building an Inclusive Community of Learning </vt:lpstr>
      <vt:lpstr>Welcome! </vt:lpstr>
      <vt:lpstr>Office of the Vice Chancellor for Access, Civil Rights &amp; Community</vt:lpstr>
      <vt:lpstr>Belonging</vt:lpstr>
      <vt:lpstr>Defining Belonging</vt:lpstr>
      <vt:lpstr>Belonging Uncertainty</vt:lpstr>
      <vt:lpstr>Continuum of Community (Schlossberg)</vt:lpstr>
      <vt:lpstr>Barriers to Mattering</vt:lpstr>
      <vt:lpstr>Policy, Not People</vt:lpstr>
      <vt:lpstr>Improving Sense of Belonging at Work</vt:lpstr>
      <vt:lpstr>Creating Communities of Mattering</vt:lpstr>
      <vt:lpstr>Campus Resources</vt:lpstr>
      <vt:lpstr>Academic Support Resources</vt:lpstr>
      <vt:lpstr>Upcoming Trainings</vt:lpstr>
      <vt:lpstr>Questions?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Lin, Bryan</dc:creator>
  <cp:lastModifiedBy>Wantland, Ross A</cp:lastModifiedBy>
  <cp:revision>19</cp:revision>
  <dcterms:created xsi:type="dcterms:W3CDTF">2022-06-14T14:37:32Z</dcterms:created>
  <dcterms:modified xsi:type="dcterms:W3CDTF">2026-08-28T14:25:05Z</dcterms:modified>
</cp:coreProperties>
</file>