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7" r:id="rId2"/>
  </p:sldMasterIdLst>
  <p:notesMasterIdLst>
    <p:notesMasterId r:id="rId5"/>
  </p:notesMasterIdLst>
  <p:sldIdLst>
    <p:sldId id="259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20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9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9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8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98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17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36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56" algn="l" defTabSz="4571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14A0A2F-DE7C-4754-BDCB-31C811ABE750}">
          <p14:sldIdLst>
            <p14:sldId id="259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00804B-54E1-EE20-1E3D-1EFF05DCC96C}" name="Barker, Trish" initials="BT" userId="S::tlbarker@illinois.edu::eab80540-51dc-4817-bb3d-16f67bc8c672" providerId="AD"/>
  <p188:author id="{F2AED3DD-F52C-3C37-2B31-6A5002BA474C}" name="Patton, Venetria" initials="PV" userId="S::Vkpatton@illinois.edu::fc04ff76-aab1-42b4-8d2a-2e04be188ca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ker, Tricia L" initials="BTL" lastIdx="1" clrIdx="0">
    <p:extLst>
      <p:ext uri="{19B8F6BF-5375-455C-9EA6-DF929625EA0E}">
        <p15:presenceInfo xmlns:p15="http://schemas.microsoft.com/office/powerpoint/2012/main" userId="S::tlbarker@illinois.edu::eab80540-51dc-4817-bb3d-16f67bc8c672" providerId="AD"/>
      </p:ext>
    </p:extLst>
  </p:cmAuthor>
  <p:cmAuthor id="2" name="Venetria Patton" initials="VP" lastIdx="2" clrIdx="1">
    <p:extLst>
      <p:ext uri="{19B8F6BF-5375-455C-9EA6-DF929625EA0E}">
        <p15:presenceInfo xmlns:p15="http://schemas.microsoft.com/office/powerpoint/2012/main" userId="b6b1eeadfa1dd80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F05"/>
    <a:srgbClr val="1D58A7"/>
    <a:srgbClr val="0084EE"/>
    <a:srgbClr val="13294B"/>
    <a:srgbClr val="73B5FF"/>
    <a:srgbClr val="009FD4"/>
    <a:srgbClr val="FA5A00"/>
    <a:srgbClr val="FF5A00"/>
    <a:srgbClr val="FF4E00"/>
    <a:srgbClr val="F8F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0" autoAdjust="0"/>
    <p:restoredTop sz="83151" autoAdjust="0"/>
  </p:normalViewPr>
  <p:slideViewPr>
    <p:cSldViewPr snapToGrid="0" snapToObjects="1">
      <p:cViewPr varScale="1">
        <p:scale>
          <a:sx n="105" d="100"/>
          <a:sy n="105" d="100"/>
        </p:scale>
        <p:origin x="1024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8/10/relationships/authors" Target="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E6EBA-8BD6-684E-B933-29453811247A}" type="datetimeFigureOut">
              <a:rPr lang="en-US" smtClean="0"/>
              <a:t>8/28/26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99E6F-F984-054F-BC8D-809ADA64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187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0" algn="l" defTabSz="914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9" algn="l" defTabSz="914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59" algn="l" defTabSz="914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78" algn="l" defTabSz="914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98" algn="l" defTabSz="914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17" algn="l" defTabSz="914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36" algn="l" defTabSz="914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56" algn="l" defTabSz="914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7985301-0D6F-A446-330D-C1D7C440CA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400" y="2699987"/>
            <a:ext cx="10363200" cy="177993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ctr">
              <a:defRPr sz="6000" b="1" i="0" baseline="0">
                <a:solidFill>
                  <a:srgbClr val="13294B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129EB96-F3F3-B7E6-A0CC-20BCFCB0DA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0" y="4479925"/>
            <a:ext cx="10363200" cy="4467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 b="0" i="0">
                <a:solidFill>
                  <a:srgbClr val="009FD4"/>
                </a:solidFill>
                <a:latin typeface="Source Sans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400" spc="600" dirty="0">
                <a:solidFill>
                  <a:srgbClr val="1D58A7"/>
                </a:solidFill>
              </a:rPr>
              <a:t>SUBTITLE OR PRESENTER</a:t>
            </a:r>
          </a:p>
        </p:txBody>
      </p:sp>
    </p:spTree>
    <p:extLst>
      <p:ext uri="{BB962C8B-B14F-4D97-AF65-F5344CB8AC3E}">
        <p14:creationId xmlns:p14="http://schemas.microsoft.com/office/powerpoint/2010/main" val="379322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32865-884D-9846-B0D9-CF04FAAC6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anchor="t" anchorCtr="0"/>
          <a:lstStyle>
            <a:lvl1pPr>
              <a:defRPr sz="3000" b="1" i="0" kern="0" cap="all" spc="300" baseline="0">
                <a:solidFill>
                  <a:srgbClr val="FF5F05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C70C8-CEA7-2041-B272-6DBA37510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000" kern="1200" baseline="0">
                <a:latin typeface="Montserrat" pitchFamily="2" charset="77"/>
              </a:defRPr>
            </a:lvl1pPr>
            <a:lvl2pPr>
              <a:defRPr sz="2000" kern="1200" baseline="0">
                <a:latin typeface="Montserrat" pitchFamily="2" charset="77"/>
              </a:defRPr>
            </a:lvl2pPr>
            <a:lvl3pPr>
              <a:defRPr sz="2000" kern="1200" baseline="0">
                <a:latin typeface="Montserrat" pitchFamily="2" charset="77"/>
              </a:defRPr>
            </a:lvl3pPr>
            <a:lvl4pPr>
              <a:defRPr sz="2000" kern="1200" baseline="0">
                <a:latin typeface="Montserrat" pitchFamily="2" charset="77"/>
              </a:defRPr>
            </a:lvl4pPr>
            <a:lvl5pPr>
              <a:defRPr sz="2000" kern="1200" baseline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32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844F60B-E6C5-EB4C-8600-2008C1FDD6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0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BB7549-5C62-3D49-816A-CC0C2A88B8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2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DA315-613F-08C9-43C0-E08042EDB7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2026 SLCL New Graduate Student Orientation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BA99F7-FCD3-7A02-76E5-23B03AD4C4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August 28, 2026</a:t>
            </a:r>
          </a:p>
        </p:txBody>
      </p:sp>
    </p:spTree>
    <p:extLst>
      <p:ext uri="{BB962C8B-B14F-4D97-AF65-F5344CB8AC3E}">
        <p14:creationId xmlns:p14="http://schemas.microsoft.com/office/powerpoint/2010/main" val="554493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A3C5A-A736-4A85-9367-6D3963DF3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00555-268B-D2C6-AEB0-2A026A4C2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1:00-1:05 </a:t>
            </a:r>
            <a:r>
              <a:rPr lang="en-US" b="1" dirty="0"/>
              <a:t>Introductory remarks from SLCL Director</a:t>
            </a:r>
            <a:r>
              <a:rPr lang="en-US" dirty="0"/>
              <a:t>, Prof. Mariselle Meléndez</a:t>
            </a:r>
          </a:p>
          <a:p>
            <a:pPr lvl="0"/>
            <a:r>
              <a:rPr lang="en-US" dirty="0"/>
              <a:t>1:10– 1:30 PM</a:t>
            </a:r>
            <a:r>
              <a:rPr lang="en-US" b="1" dirty="0"/>
              <a:t> SLCL HR Presentation</a:t>
            </a:r>
            <a:r>
              <a:rPr lang="en-US" dirty="0"/>
              <a:t>:  Dana McCool, Mariah Redmon &amp; Meghan Yearta</a:t>
            </a:r>
          </a:p>
          <a:p>
            <a:pPr lvl="0"/>
            <a:r>
              <a:rPr lang="en-US" dirty="0"/>
              <a:t>1:30 – 2:00 PM:  </a:t>
            </a:r>
            <a:r>
              <a:rPr lang="en-US" b="1" dirty="0"/>
              <a:t>McKinley Health  Presentation</a:t>
            </a:r>
            <a:r>
              <a:rPr lang="en-US" dirty="0"/>
              <a:t>: Nick Chancellor, Associate Director of Program Support Services </a:t>
            </a:r>
          </a:p>
          <a:p>
            <a:pPr lvl="0"/>
            <a:r>
              <a:rPr lang="en-US" dirty="0"/>
              <a:t>2:00 – 2:30 PM:  </a:t>
            </a:r>
            <a:r>
              <a:rPr lang="en-US" b="1" dirty="0"/>
              <a:t>Office of Academic Inclusive Excellence Presentation</a:t>
            </a:r>
            <a:r>
              <a:rPr lang="en-US" dirty="0"/>
              <a:t>: Ross Wantland, Interim Director, Office of Academic Inclusive Excellence  </a:t>
            </a:r>
          </a:p>
          <a:p>
            <a:pPr lvl="0"/>
            <a:r>
              <a:rPr lang="en-US" dirty="0"/>
              <a:t>2:30 – 3:00 PM: </a:t>
            </a:r>
            <a:r>
              <a:rPr lang="en-US" b="1" dirty="0"/>
              <a:t>SLCL Student Services Presentation</a:t>
            </a:r>
            <a:r>
              <a:rPr lang="en-US" dirty="0"/>
              <a:t>: Robb Larson, </a:t>
            </a:r>
            <a:r>
              <a:rPr lang="en-US"/>
              <a:t>Jessy Ruddell and Lynn </a:t>
            </a:r>
            <a:r>
              <a:rPr lang="en-US" dirty="0"/>
              <a:t>Stanke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929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AS_slide_template_JAN2021" id="{A8132AB4-20E8-D64F-89F7-A342BB4AF6E0}" vid="{5A0B7035-4291-4340-945D-42808FFAD9C3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8428</TotalTime>
  <Words>98</Words>
  <Application>Microsoft Macintosh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Montserrat</vt:lpstr>
      <vt:lpstr>Source Sans Pro</vt:lpstr>
      <vt:lpstr>Office Theme</vt:lpstr>
      <vt:lpstr>2_Custom Design</vt:lpstr>
      <vt:lpstr>2026 SLCL New Graduate Student Orientation</vt:lpstr>
      <vt:lpstr>Agenda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of LAS initiatives</dc:title>
  <dc:creator>Conway, Carly</dc:creator>
  <cp:lastModifiedBy>Melendez, Mariselle</cp:lastModifiedBy>
  <cp:revision>77</cp:revision>
  <dcterms:created xsi:type="dcterms:W3CDTF">2022-09-08T14:20:55Z</dcterms:created>
  <dcterms:modified xsi:type="dcterms:W3CDTF">2026-08-28T13:59:13Z</dcterms:modified>
</cp:coreProperties>
</file>