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7"/>
  </p:notesMasterIdLst>
  <p:sldIdLst>
    <p:sldId id="289" r:id="rId5"/>
    <p:sldId id="259" r:id="rId6"/>
    <p:sldId id="262" r:id="rId7"/>
    <p:sldId id="287" r:id="rId8"/>
    <p:sldId id="273" r:id="rId9"/>
    <p:sldId id="277" r:id="rId10"/>
    <p:sldId id="275" r:id="rId11"/>
    <p:sldId id="272" r:id="rId12"/>
    <p:sldId id="276" r:id="rId13"/>
    <p:sldId id="274" r:id="rId14"/>
    <p:sldId id="27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86919-F1E7-48A9-8442-4FBCAC1A20EA}" v="4" dt="2024-08-29T20:36:44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/>
    <p:restoredTop sz="94699"/>
  </p:normalViewPr>
  <p:slideViewPr>
    <p:cSldViewPr snapToGrid="0" snapToObjects="1">
      <p:cViewPr varScale="1">
        <p:scale>
          <a:sx n="108" d="100"/>
          <a:sy n="108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159E-4837-4D4C-BDC2-03D1392E200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3B86-7B91-F344-A837-A8CD7E79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s.illinois.edu/faculty/communications/socialmed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005" y="928906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 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30,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806224"/>
            <a:ext cx="6406538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Communications Office</a:t>
            </a:r>
          </a:p>
          <a:p>
            <a:r>
              <a:rPr lang="en-US" dirty="0"/>
              <a:t>Dania De La Hoya Rojas, communications coordinator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0"/>
            <a:ext cx="4051882" cy="7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Event promotion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9670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6F2660-161E-4ED0-A3DB-B9B9C53DB0B4}"/>
              </a:ext>
            </a:extLst>
          </p:cNvPr>
          <p:cNvSpPr txBox="1"/>
          <p:nvPr/>
        </p:nvSpPr>
        <p:spPr>
          <a:xfrm>
            <a:off x="774576" y="1855494"/>
            <a:ext cx="10826874" cy="353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Calendars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SLCL communications coordinator manages schoolwide calendar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Flyers/posters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Template available for each unit; contact me if you need a copy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include event flyers on the digital monitor in the LCLB atrium if horizontal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(1920x1080p) is provided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Happening at SLCL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Biweekly event/deadline bulletin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 every other Friday to faculty/staff and graduate student listservs  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 need to be added to unit calendars to be pulled or submitted via form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7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Collaborations +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1281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AE158D-2CC5-4534-B2A2-8B857CE9B5E0}"/>
              </a:ext>
            </a:extLst>
          </p:cNvPr>
          <p:cNvSpPr txBox="1"/>
          <p:nvPr/>
        </p:nvSpPr>
        <p:spPr>
          <a:xfrm>
            <a:off x="827841" y="1805003"/>
            <a:ext cx="10224969" cy="459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Point of contact for LAS collaborations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Website troubleshooting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Marketing materials for student recruitment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LAS “menu” with options like flyers, brochures, postcards, tabletop displays, swag and social media 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Unit newsletters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Story pitches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3294B"/>
                </a:solidFill>
              </a:rPr>
              <a:t>Resource for communications-related questions: helping if its within my scope, or helping units connect with the right person/resource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13294B"/>
              </a:solidFill>
            </a:endParaRPr>
          </a:p>
          <a:p>
            <a:r>
              <a:rPr lang="en-US" sz="2100" i="1" dirty="0">
                <a:solidFill>
                  <a:srgbClr val="13294B"/>
                </a:solidFill>
              </a:rPr>
              <a:t>Note: I’ll follow up with an email with the links + resources mentioned here and a few others that may be helpful.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5924" y="2103437"/>
            <a:ext cx="50401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</p:spTree>
    <p:extLst>
      <p:ext uri="{BB962C8B-B14F-4D97-AF65-F5344CB8AC3E}">
        <p14:creationId xmlns:p14="http://schemas.microsoft.com/office/powerpoint/2010/main" val="40445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Overall Communications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95541" y="1494640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6CD43B-7183-4AB6-B4CA-DB1FFE77E6E2}"/>
              </a:ext>
            </a:extLst>
          </p:cNvPr>
          <p:cNvSpPr txBox="1"/>
          <p:nvPr/>
        </p:nvSpPr>
        <p:spPr>
          <a:xfrm>
            <a:off x="1066862" y="1731348"/>
            <a:ext cx="10065958" cy="3604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support the school’s objectives: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its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reputation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leader in cultural analysis, language, and linguistics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school as a model for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intercultural competence 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 in fostering a sense of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the school and among campus affiliates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more ways to engage with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promoting a sense of belonging and stewarding their support of the school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build new relationships and expand the school’s community by supporting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recruitment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efforts in partnership with the College of LAS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8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196" y="2262826"/>
            <a:ext cx="50401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Audience breakdown</a:t>
            </a:r>
            <a:br>
              <a:rPr lang="en-US" dirty="0"/>
            </a:br>
            <a:br>
              <a:rPr lang="en-US" sz="1000" dirty="0"/>
            </a:b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3731E-73FD-4282-A5C4-B477983CA25D}"/>
              </a:ext>
            </a:extLst>
          </p:cNvPr>
          <p:cNvSpPr txBox="1"/>
          <p:nvPr/>
        </p:nvSpPr>
        <p:spPr>
          <a:xfrm>
            <a:off x="7784288" y="1642831"/>
            <a:ext cx="38764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Prospective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Current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Faculty/staff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Alumni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Outside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196" y="2262826"/>
            <a:ext cx="50401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Areas of</a:t>
            </a:r>
            <a:br>
              <a:rPr lang="en-US" dirty="0"/>
            </a:br>
            <a:r>
              <a:rPr lang="en-US" dirty="0"/>
              <a:t>focus</a:t>
            </a:r>
            <a:br>
              <a:rPr lang="en-US" dirty="0"/>
            </a:br>
            <a:br>
              <a:rPr lang="en-US" sz="1000" dirty="0"/>
            </a:b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3731E-73FD-4282-A5C4-B477983CA25D}"/>
              </a:ext>
            </a:extLst>
          </p:cNvPr>
          <p:cNvSpPr txBox="1"/>
          <p:nvPr/>
        </p:nvSpPr>
        <p:spPr>
          <a:xfrm>
            <a:off x="7784288" y="940448"/>
            <a:ext cx="38764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Storytelling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Web content/updates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Event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Point of contact for LAS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294B"/>
                </a:solidFill>
              </a:rPr>
              <a:t>Resource for communications-related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Storytelling to boost visibility for both SLCL and its units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1281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8777CD-B519-4DD5-AB25-6F2DE6524F4D}"/>
              </a:ext>
            </a:extLst>
          </p:cNvPr>
          <p:cNvSpPr txBox="1"/>
          <p:nvPr/>
        </p:nvSpPr>
        <p:spPr>
          <a:xfrm>
            <a:off x="1005396" y="1801458"/>
            <a:ext cx="6126924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content for all audiences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 all units as much as possible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 pitch examples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 spotlights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spotlights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spotlights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faculty accomplishments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Commentaries on newsworthy things happening in the community/country/world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Stories of overcoming hardship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Stories of making an impact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7244D-D317-0379-DFAE-84B92D21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62871"/>
            <a:ext cx="3782590" cy="42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Newsletters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1281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F9E135-408E-458C-AE7D-389D74B673B5}"/>
              </a:ext>
            </a:extLst>
          </p:cNvPr>
          <p:cNvSpPr txBox="1"/>
          <p:nvPr/>
        </p:nvSpPr>
        <p:spPr>
          <a:xfrm>
            <a:off x="1424832" y="1807598"/>
            <a:ext cx="4254735" cy="2974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newsletter (once a year)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Roundup of most notable things that happened within SLCL that year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Sent once a year in early fall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Targeted to alumni but also goes to SLCL faculty, staff, graduate students, and affiliated units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17750-DB07-1AAE-87AE-F9729F5BA323}"/>
              </a:ext>
            </a:extLst>
          </p:cNvPr>
          <p:cNvSpPr txBox="1"/>
          <p:nvPr/>
        </p:nvSpPr>
        <p:spPr>
          <a:xfrm>
            <a:off x="6512435" y="1807598"/>
            <a:ext cx="4714588" cy="26122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E-newsletters (twice a semester)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Roundup of updates/news/deadlines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 in spring and fall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Separated by audience: internal (faculty/staff/graduate students) and external (alumni/donors)</a:t>
            </a:r>
          </a:p>
        </p:txBody>
      </p:sp>
    </p:spTree>
    <p:extLst>
      <p:ext uri="{BB962C8B-B14F-4D97-AF65-F5344CB8AC3E}">
        <p14:creationId xmlns:p14="http://schemas.microsoft.com/office/powerpoint/2010/main" val="170471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Unit newsletters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71541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0A953F-66CD-463C-B0C9-26AB2B78EA60}"/>
              </a:ext>
            </a:extLst>
          </p:cNvPr>
          <p:cNvSpPr txBox="1"/>
          <p:nvPr/>
        </p:nvSpPr>
        <p:spPr>
          <a:xfrm>
            <a:off x="836719" y="1837092"/>
            <a:ext cx="10490411" cy="3932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SLCL communications and LAS can help units who would like to create a newsletter, but what that looks like is ultimately up to each unit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Units who do create their own newsletter should do so in dialogue with the school’s communicator to ensure the publication is consistent with LAS and campus guidelines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not all units will be able to work on their own newsletters, we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 to make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schoolwide newsletters as inclusive as possible. We give EOs a chance to give input on what goes into each newsletter and include them in the process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will be sent before each newsletter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asking for suggestions; this is crucial in ensuring we can represent as many units as possible in each one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5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Web content and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1281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CDCE39-23F9-4B8A-9B04-224960533E39}"/>
              </a:ext>
            </a:extLst>
          </p:cNvPr>
          <p:cNvSpPr txBox="1"/>
          <p:nvPr/>
        </p:nvSpPr>
        <p:spPr>
          <a:xfrm>
            <a:off x="1005395" y="1759100"/>
            <a:ext cx="9834240" cy="2549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SLCL communicator is responsible for updates to SLCL website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help units with troubleshooting and non-regular/larger updates, looping in LAS web team as needed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of the content that is created for the SLCL website (such as news stories) can also be used by units for their websites; we will alert units about stories involving their faculty/staff/students/alumni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7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5541" y="345246"/>
            <a:ext cx="900091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Building connections through </a:t>
            </a:r>
            <a:br>
              <a:rPr lang="en-US" sz="3600" dirty="0"/>
            </a:br>
            <a:r>
              <a:rPr lang="en-US" sz="3600" dirty="0"/>
              <a:t>social media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6ED9F-03C0-7C40-B50B-34EE89CF1FD4}"/>
              </a:ext>
            </a:extLst>
          </p:cNvPr>
          <p:cNvSpPr txBox="1"/>
          <p:nvPr/>
        </p:nvSpPr>
        <p:spPr>
          <a:xfrm>
            <a:off x="3552200" y="6268453"/>
            <a:ext cx="846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 OF LITERATURES, CULTURES &amp; LINGUISTICS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| COLLEGE OF LIBERAL ARTS &amp; SCIENCES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797B-B5FD-1C4D-B375-FA8DACC477B9}"/>
              </a:ext>
            </a:extLst>
          </p:cNvPr>
          <p:cNvCxnSpPr>
            <a:cxnSpLocks/>
          </p:cNvCxnSpPr>
          <p:nvPr/>
        </p:nvCxnSpPr>
        <p:spPr>
          <a:xfrm>
            <a:off x="1530464" y="1512818"/>
            <a:ext cx="913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0D9E0E-4D61-4B89-A4CB-FD16E6940DC2}"/>
              </a:ext>
            </a:extLst>
          </p:cNvPr>
          <p:cNvSpPr txBox="1"/>
          <p:nvPr/>
        </p:nvSpPr>
        <p:spPr>
          <a:xfrm>
            <a:off x="881477" y="1776499"/>
            <a:ext cx="6182263" cy="2974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SLCL accounts: Facebook and Instagram (new)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for each platform determined by audience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News stories, announcements, events, campus life,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for social media: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https://las.illinois.edu/faculty/communications/socialmedia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58840-F57B-0AF6-24F0-E3CE4FC7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73" y="1670809"/>
            <a:ext cx="2530985" cy="41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49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25E4D173B1A409FCE0E04A88D7087" ma:contentTypeVersion="18" ma:contentTypeDescription="Create a new document." ma:contentTypeScope="" ma:versionID="46afc99045099715f875d7b6e196038f">
  <xsd:schema xmlns:xsd="http://www.w3.org/2001/XMLSchema" xmlns:xs="http://www.w3.org/2001/XMLSchema" xmlns:p="http://schemas.microsoft.com/office/2006/metadata/properties" xmlns:ns3="aa6121ce-9a50-4653-b526-b4ea35c3d87e" xmlns:ns4="c424955b-943c-41b8-8f1c-c4e9501b0275" targetNamespace="http://schemas.microsoft.com/office/2006/metadata/properties" ma:root="true" ma:fieldsID="ef1c48ea18534ec2ec2648aadebfd8a5" ns3:_="" ns4:_="">
    <xsd:import namespace="aa6121ce-9a50-4653-b526-b4ea35c3d87e"/>
    <xsd:import namespace="c424955b-943c-41b8-8f1c-c4e9501b02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121ce-9a50-4653-b526-b4ea35c3d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4955b-943c-41b8-8f1c-c4e9501b0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6121ce-9a50-4653-b526-b4ea35c3d8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B7748-B19A-43CC-A316-517BE467E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121ce-9a50-4653-b526-b4ea35c3d87e"/>
    <ds:schemaRef ds:uri="c424955b-943c-41b8-8f1c-c4e9501b0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6CF9D7-6E0E-4419-9F2E-1EA286C416BF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aa6121ce-9a50-4653-b526-b4ea35c3d87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c424955b-943c-41b8-8f1c-c4e9501b0275"/>
  </ds:schemaRefs>
</ds:datastoreItem>
</file>

<file path=customXml/itemProps3.xml><?xml version="1.0" encoding="utf-8"?>
<ds:datastoreItem xmlns:ds="http://schemas.openxmlformats.org/officeDocument/2006/customXml" ds:itemID="{49CAAC5D-32E5-4A73-9F64-32B31A43D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5522</TotalTime>
  <Words>862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Source Sans Pro</vt:lpstr>
      <vt:lpstr>Custom Design</vt:lpstr>
      <vt:lpstr>SLCL New EO Orientation August 30, 2024</vt:lpstr>
      <vt:lpstr>Overall Communications Goal</vt:lpstr>
      <vt:lpstr>Audience breakdown  </vt:lpstr>
      <vt:lpstr>Areas of focus  </vt:lpstr>
      <vt:lpstr>Storytelling to boost visibility for both SLCL and its units </vt:lpstr>
      <vt:lpstr>Newsletters</vt:lpstr>
      <vt:lpstr>Unit newsletters</vt:lpstr>
      <vt:lpstr>Web content and updates</vt:lpstr>
      <vt:lpstr>Building connections through  social media </vt:lpstr>
      <vt:lpstr>Event promotion</vt:lpstr>
      <vt:lpstr>Collaborations + support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Hughes, Brady A</dc:creator>
  <cp:lastModifiedBy>De La Hoya Rojas, Dania</cp:lastModifiedBy>
  <cp:revision>49</cp:revision>
  <dcterms:created xsi:type="dcterms:W3CDTF">2021-09-09T18:22:17Z</dcterms:created>
  <dcterms:modified xsi:type="dcterms:W3CDTF">2024-09-05T21:27:10Z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0x010100F3F25E4D173B1A409FCE0E04A88D7087</vt:lpwstr>
  </property>
</Properties>
</file>